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6.JPG" ContentType="image/unknown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309" r:id="rId3"/>
    <p:sldId id="259" r:id="rId4"/>
    <p:sldId id="299" r:id="rId5"/>
    <p:sldId id="273" r:id="rId6"/>
    <p:sldId id="271" r:id="rId7"/>
    <p:sldId id="272" r:id="rId8"/>
    <p:sldId id="297" r:id="rId9"/>
    <p:sldId id="262" r:id="rId10"/>
    <p:sldId id="311" r:id="rId11"/>
    <p:sldId id="303" r:id="rId12"/>
    <p:sldId id="308" r:id="rId1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5"/>
    </p:embeddedFont>
    <p:embeddedFont>
      <p:font typeface="Catamaran" panose="020B0604020202020204" charset="0"/>
      <p:regular r:id="rId16"/>
      <p:bold r:id="rId17"/>
    </p:embeddedFont>
    <p:embeddedFont>
      <p:font typeface="Figtree" pitchFamily="2" charset="0"/>
      <p:regular r:id="rId18"/>
      <p:bold r:id="rId19"/>
    </p:embeddedFont>
    <p:embeddedFont>
      <p:font typeface="French Script MT" panose="03020402040607040605" pitchFamily="66" charset="0"/>
      <p:regular r:id="rId20"/>
    </p:embeddedFont>
    <p:embeddedFont>
      <p:font typeface="Inter" panose="020B0604020202020204" charset="0"/>
      <p:regular r:id="rId21"/>
      <p:bold r:id="rId22"/>
    </p:embeddedFont>
    <p:embeddedFont>
      <p:font typeface="Josefin Sans" pitchFamily="2" charset="0"/>
      <p:regular r:id="rId23"/>
      <p:bold r:id="rId24"/>
      <p:italic r:id="rId25"/>
      <p:boldItalic r:id="rId26"/>
    </p:embeddedFont>
    <p:embeddedFont>
      <p:font typeface="Nunito Light" pitchFamily="2" charset="0"/>
      <p:regular r:id="rId27"/>
      <p:italic r:id="rId28"/>
    </p:embeddedFont>
    <p:embeddedFont>
      <p:font typeface="Raleway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kshya Khare" initials="LK" lastIdx="1" clrIdx="0">
    <p:extLst>
      <p:ext uri="{19B8F6BF-5375-455C-9EA6-DF929625EA0E}">
        <p15:presenceInfo xmlns:p15="http://schemas.microsoft.com/office/powerpoint/2012/main" userId="6005c34c6c1bf1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6AF"/>
    <a:srgbClr val="9DA87C"/>
    <a:srgbClr val="515544"/>
    <a:srgbClr val="242424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EF7B1C-1CAA-417E-96A1-75EB0651B0D5}">
  <a:tblStyle styleId="{30EF7B1C-1CAA-417E-96A1-75EB0651B0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A7D7A9A-2D7E-4960-A1BF-AAB2CF1CDF7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19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3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1869d044d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1869d044d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60c5c134c5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260c5c134c5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9300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9fbf3fd89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9fbf3fd89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35000" y="1318050"/>
            <a:ext cx="64740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65600" y="3349650"/>
            <a:ext cx="4612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211400" y="-145498"/>
            <a:ext cx="9656600" cy="5204973"/>
            <a:chOff x="-211400" y="-145498"/>
            <a:chExt cx="9656600" cy="5204973"/>
          </a:xfrm>
        </p:grpSpPr>
        <p:sp>
          <p:nvSpPr>
            <p:cNvPr id="12" name="Google Shape;12;p2"/>
            <p:cNvSpPr/>
            <p:nvPr/>
          </p:nvSpPr>
          <p:spPr>
            <a:xfrm>
              <a:off x="8511275" y="0"/>
              <a:ext cx="633000" cy="1955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239923" y="76200"/>
              <a:ext cx="742310" cy="1955388"/>
              <a:chOff x="8239923" y="76200"/>
              <a:chExt cx="742310" cy="1955388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8239923" y="76200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416126" y="76200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592328" y="76200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768531" y="76200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944733" y="76200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239923" y="353854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416126" y="353854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592328" y="353854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768531" y="353854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944733" y="353854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239923" y="63150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416126" y="63150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592328" y="63150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68531" y="63150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944733" y="63150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239923" y="90916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8416126" y="90916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8592328" y="90916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8768531" y="90916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8944733" y="90916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8239923" y="1161125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8416126" y="1161125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8592328" y="1161125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768531" y="1161125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944733" y="1161125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8239923" y="1438779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8416126" y="1438779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8592328" y="1438779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768531" y="1438779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944733" y="1438779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239923" y="171643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416126" y="171643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592328" y="171643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768531" y="171643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944733" y="171643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239923" y="199408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416126" y="199408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8592328" y="199408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768531" y="199408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944733" y="199408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54;p2"/>
            <p:cNvSpPr/>
            <p:nvPr/>
          </p:nvSpPr>
          <p:spPr>
            <a:xfrm>
              <a:off x="160725" y="4311200"/>
              <a:ext cx="633000" cy="633000"/>
            </a:xfrm>
            <a:prstGeom prst="pie">
              <a:avLst>
                <a:gd name="adj1" fmla="val 0"/>
                <a:gd name="adj2" fmla="val 1078026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60725" y="3825731"/>
              <a:ext cx="633000" cy="633000"/>
            </a:xfrm>
            <a:prstGeom prst="pie">
              <a:avLst>
                <a:gd name="adj1" fmla="val 0"/>
                <a:gd name="adj2" fmla="val 1078026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60725" y="3340263"/>
              <a:ext cx="633000" cy="633000"/>
            </a:xfrm>
            <a:prstGeom prst="pie">
              <a:avLst>
                <a:gd name="adj1" fmla="val 0"/>
                <a:gd name="adj2" fmla="val 107802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" name="Google Shape;57;p2"/>
            <p:cNvGrpSpPr/>
            <p:nvPr/>
          </p:nvGrpSpPr>
          <p:grpSpPr>
            <a:xfrm>
              <a:off x="8618343" y="3421192"/>
              <a:ext cx="826857" cy="1638283"/>
              <a:chOff x="8618343" y="3421192"/>
              <a:chExt cx="826857" cy="1638283"/>
            </a:xfrm>
          </p:grpSpPr>
          <p:sp>
            <p:nvSpPr>
              <p:cNvPr id="58" name="Google Shape;58;p2"/>
              <p:cNvSpPr/>
              <p:nvPr/>
            </p:nvSpPr>
            <p:spPr>
              <a:xfrm>
                <a:off x="8618400" y="4232675"/>
                <a:ext cx="826800" cy="826800"/>
              </a:xfrm>
              <a:prstGeom prst="blockArc">
                <a:avLst>
                  <a:gd name="adj1" fmla="val 10800000"/>
                  <a:gd name="adj2" fmla="val 21598679"/>
                  <a:gd name="adj3" fmla="val 1853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8618343" y="3421192"/>
                <a:ext cx="826800" cy="826800"/>
              </a:xfrm>
              <a:prstGeom prst="blockArc">
                <a:avLst>
                  <a:gd name="adj1" fmla="val 10800000"/>
                  <a:gd name="adj2" fmla="val 21598679"/>
                  <a:gd name="adj3" fmla="val 1853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-211400" y="-145498"/>
              <a:ext cx="2116512" cy="604752"/>
              <a:chOff x="-211400" y="-145498"/>
              <a:chExt cx="2116512" cy="604752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-211400" y="-145498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90952" y="-145498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393304" y="-145498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695656" y="-145498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998008" y="-145498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1300360" y="-145498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602712" y="-145498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-211400" y="156854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90952" y="156854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393304" y="156854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695656" y="156854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998008" y="156854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300360" y="156854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602712" y="156854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p22"/>
          <p:cNvGrpSpPr/>
          <p:nvPr/>
        </p:nvGrpSpPr>
        <p:grpSpPr>
          <a:xfrm>
            <a:off x="-516359" y="-246275"/>
            <a:ext cx="10744584" cy="5955064"/>
            <a:chOff x="-516359" y="-246275"/>
            <a:chExt cx="10744584" cy="5955064"/>
          </a:xfrm>
        </p:grpSpPr>
        <p:grpSp>
          <p:nvGrpSpPr>
            <p:cNvPr id="757" name="Google Shape;757;p22"/>
            <p:cNvGrpSpPr/>
            <p:nvPr/>
          </p:nvGrpSpPr>
          <p:grpSpPr>
            <a:xfrm>
              <a:off x="-516359" y="4479194"/>
              <a:ext cx="1229595" cy="1229595"/>
              <a:chOff x="-849575" y="3995425"/>
              <a:chExt cx="2211900" cy="2211900"/>
            </a:xfrm>
          </p:grpSpPr>
          <p:sp>
            <p:nvSpPr>
              <p:cNvPr id="758" name="Google Shape;758;p22"/>
              <p:cNvSpPr/>
              <p:nvPr/>
            </p:nvSpPr>
            <p:spPr>
              <a:xfrm>
                <a:off x="-849575" y="3995425"/>
                <a:ext cx="2211900" cy="2211900"/>
              </a:xfrm>
              <a:prstGeom prst="ellipse">
                <a:avLst/>
              </a:prstGeom>
              <a:noFill/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2"/>
              <p:cNvSpPr/>
              <p:nvPr/>
            </p:nvSpPr>
            <p:spPr>
              <a:xfrm>
                <a:off x="-650625" y="4194375"/>
                <a:ext cx="1814100" cy="1814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0" name="Google Shape;760;p22"/>
            <p:cNvGrpSpPr/>
            <p:nvPr/>
          </p:nvGrpSpPr>
          <p:grpSpPr>
            <a:xfrm rot="5400000" flipH="1">
              <a:off x="8316150" y="-1423650"/>
              <a:ext cx="734700" cy="3089450"/>
              <a:chOff x="8599350" y="-558750"/>
              <a:chExt cx="734700" cy="3089450"/>
            </a:xfrm>
          </p:grpSpPr>
          <p:cxnSp>
            <p:nvCxnSpPr>
              <p:cNvPr id="761" name="Google Shape;761;p22"/>
              <p:cNvCxnSpPr/>
              <p:nvPr/>
            </p:nvCxnSpPr>
            <p:spPr>
              <a:xfrm rot="5400000">
                <a:off x="8599350" y="-558750"/>
                <a:ext cx="734700" cy="73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2" name="Google Shape;762;p22"/>
              <p:cNvCxnSpPr/>
              <p:nvPr/>
            </p:nvCxnSpPr>
            <p:spPr>
              <a:xfrm rot="5400000">
                <a:off x="8599350" y="-264700"/>
                <a:ext cx="734700" cy="73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3" name="Google Shape;763;p22"/>
              <p:cNvCxnSpPr/>
              <p:nvPr/>
            </p:nvCxnSpPr>
            <p:spPr>
              <a:xfrm rot="5400000">
                <a:off x="8599350" y="29350"/>
                <a:ext cx="734700" cy="73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4" name="Google Shape;764;p22"/>
              <p:cNvCxnSpPr/>
              <p:nvPr/>
            </p:nvCxnSpPr>
            <p:spPr>
              <a:xfrm rot="5400000">
                <a:off x="8599350" y="323400"/>
                <a:ext cx="734700" cy="73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5" name="Google Shape;765;p22"/>
              <p:cNvCxnSpPr/>
              <p:nvPr/>
            </p:nvCxnSpPr>
            <p:spPr>
              <a:xfrm rot="5400000">
                <a:off x="8599350" y="617450"/>
                <a:ext cx="734700" cy="73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6" name="Google Shape;766;p22"/>
              <p:cNvCxnSpPr/>
              <p:nvPr/>
            </p:nvCxnSpPr>
            <p:spPr>
              <a:xfrm rot="5400000">
                <a:off x="8599350" y="911500"/>
                <a:ext cx="734700" cy="73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7" name="Google Shape;767;p22"/>
              <p:cNvCxnSpPr/>
              <p:nvPr/>
            </p:nvCxnSpPr>
            <p:spPr>
              <a:xfrm rot="5400000">
                <a:off x="8599350" y="1205550"/>
                <a:ext cx="734700" cy="73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8" name="Google Shape;768;p22"/>
              <p:cNvCxnSpPr/>
              <p:nvPr/>
            </p:nvCxnSpPr>
            <p:spPr>
              <a:xfrm rot="5400000">
                <a:off x="8599350" y="1499600"/>
                <a:ext cx="734700" cy="73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9" name="Google Shape;769;p22"/>
              <p:cNvCxnSpPr/>
              <p:nvPr/>
            </p:nvCxnSpPr>
            <p:spPr>
              <a:xfrm rot="5400000">
                <a:off x="8599350" y="1793650"/>
                <a:ext cx="734700" cy="73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0" name="Google Shape;770;p22"/>
              <p:cNvCxnSpPr/>
              <p:nvPr/>
            </p:nvCxnSpPr>
            <p:spPr>
              <a:xfrm flipH="1">
                <a:off x="8890175" y="2095075"/>
                <a:ext cx="435600" cy="43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1" name="Google Shape;771;p22"/>
              <p:cNvCxnSpPr/>
              <p:nvPr/>
            </p:nvCxnSpPr>
            <p:spPr>
              <a:xfrm flipH="1">
                <a:off x="9184975" y="2391800"/>
                <a:ext cx="138900" cy="13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72" name="Google Shape;772;p22"/>
            <p:cNvSpPr/>
            <p:nvPr/>
          </p:nvSpPr>
          <p:spPr>
            <a:xfrm>
              <a:off x="-377350" y="3556000"/>
              <a:ext cx="734700" cy="734700"/>
            </a:xfrm>
            <a:prstGeom prst="ellipse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23"/>
          <p:cNvGrpSpPr/>
          <p:nvPr/>
        </p:nvGrpSpPr>
        <p:grpSpPr>
          <a:xfrm>
            <a:off x="-345025" y="-355950"/>
            <a:ext cx="9898950" cy="5564704"/>
            <a:chOff x="-345025" y="-355950"/>
            <a:chExt cx="9898950" cy="5564704"/>
          </a:xfrm>
        </p:grpSpPr>
        <p:grpSp>
          <p:nvGrpSpPr>
            <p:cNvPr id="775" name="Google Shape;775;p23"/>
            <p:cNvGrpSpPr/>
            <p:nvPr/>
          </p:nvGrpSpPr>
          <p:grpSpPr>
            <a:xfrm>
              <a:off x="0" y="-355950"/>
              <a:ext cx="9553925" cy="5499550"/>
              <a:chOff x="0" y="-355950"/>
              <a:chExt cx="9553925" cy="5499550"/>
            </a:xfrm>
          </p:grpSpPr>
          <p:sp>
            <p:nvSpPr>
              <p:cNvPr id="776" name="Google Shape;776;p23"/>
              <p:cNvSpPr/>
              <p:nvPr/>
            </p:nvSpPr>
            <p:spPr>
              <a:xfrm>
                <a:off x="0" y="0"/>
                <a:ext cx="2158500" cy="237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7" name="Google Shape;777;p23"/>
              <p:cNvGrpSpPr/>
              <p:nvPr/>
            </p:nvGrpSpPr>
            <p:grpSpPr>
              <a:xfrm>
                <a:off x="228636" y="539500"/>
                <a:ext cx="238800" cy="1170800"/>
                <a:chOff x="474550" y="1146150"/>
                <a:chExt cx="238800" cy="1170800"/>
              </a:xfrm>
            </p:grpSpPr>
            <p:sp>
              <p:nvSpPr>
                <p:cNvPr id="778" name="Google Shape;778;p23"/>
                <p:cNvSpPr/>
                <p:nvPr/>
              </p:nvSpPr>
              <p:spPr>
                <a:xfrm rot="10800000">
                  <a:off x="474550" y="1467617"/>
                  <a:ext cx="238800" cy="2064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23"/>
                <p:cNvSpPr/>
                <p:nvPr/>
              </p:nvSpPr>
              <p:spPr>
                <a:xfrm rot="10800000">
                  <a:off x="474550" y="1789083"/>
                  <a:ext cx="238800" cy="2064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780;p23"/>
                <p:cNvSpPr/>
                <p:nvPr/>
              </p:nvSpPr>
              <p:spPr>
                <a:xfrm rot="10800000">
                  <a:off x="474550" y="2110550"/>
                  <a:ext cx="238800" cy="2064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81;p23"/>
                <p:cNvSpPr/>
                <p:nvPr/>
              </p:nvSpPr>
              <p:spPr>
                <a:xfrm rot="10800000">
                  <a:off x="474550" y="1146150"/>
                  <a:ext cx="238800" cy="2064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2" name="Google Shape;782;p23"/>
              <p:cNvGrpSpPr/>
              <p:nvPr/>
            </p:nvGrpSpPr>
            <p:grpSpPr>
              <a:xfrm rot="10800000">
                <a:off x="8430775" y="4430500"/>
                <a:ext cx="713100" cy="713100"/>
                <a:chOff x="0" y="0"/>
                <a:chExt cx="713100" cy="713100"/>
              </a:xfrm>
            </p:grpSpPr>
            <p:sp>
              <p:nvSpPr>
                <p:cNvPr id="783" name="Google Shape;783;p23"/>
                <p:cNvSpPr/>
                <p:nvPr/>
              </p:nvSpPr>
              <p:spPr>
                <a:xfrm>
                  <a:off x="0" y="0"/>
                  <a:ext cx="461700" cy="4617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23"/>
                <p:cNvSpPr/>
                <p:nvPr/>
              </p:nvSpPr>
              <p:spPr>
                <a:xfrm>
                  <a:off x="461700" y="461700"/>
                  <a:ext cx="251400" cy="251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5" name="Google Shape;785;p23"/>
              <p:cNvSpPr/>
              <p:nvPr/>
            </p:nvSpPr>
            <p:spPr>
              <a:xfrm>
                <a:off x="8604725" y="-355950"/>
                <a:ext cx="949200" cy="949200"/>
              </a:xfrm>
              <a:prstGeom prst="ellipse">
                <a:avLst/>
              </a:prstGeom>
              <a:noFill/>
              <a:ln w="762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" name="Google Shape;786;p23"/>
            <p:cNvGrpSpPr/>
            <p:nvPr/>
          </p:nvGrpSpPr>
          <p:grpSpPr>
            <a:xfrm>
              <a:off x="-345025" y="4604002"/>
              <a:ext cx="2116512" cy="604752"/>
              <a:chOff x="-211400" y="-145498"/>
              <a:chExt cx="2116512" cy="604752"/>
            </a:xfrm>
          </p:grpSpPr>
          <p:sp>
            <p:nvSpPr>
              <p:cNvPr id="787" name="Google Shape;787;p23"/>
              <p:cNvSpPr/>
              <p:nvPr/>
            </p:nvSpPr>
            <p:spPr>
              <a:xfrm>
                <a:off x="-211400" y="-145498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3"/>
              <p:cNvSpPr/>
              <p:nvPr/>
            </p:nvSpPr>
            <p:spPr>
              <a:xfrm>
                <a:off x="90952" y="-145498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3"/>
              <p:cNvSpPr/>
              <p:nvPr/>
            </p:nvSpPr>
            <p:spPr>
              <a:xfrm>
                <a:off x="393304" y="-145498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3"/>
              <p:cNvSpPr/>
              <p:nvPr/>
            </p:nvSpPr>
            <p:spPr>
              <a:xfrm>
                <a:off x="695656" y="-145498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3"/>
              <p:cNvSpPr/>
              <p:nvPr/>
            </p:nvSpPr>
            <p:spPr>
              <a:xfrm>
                <a:off x="998008" y="-145498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3"/>
              <p:cNvSpPr/>
              <p:nvPr/>
            </p:nvSpPr>
            <p:spPr>
              <a:xfrm>
                <a:off x="1300360" y="-145498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3"/>
              <p:cNvSpPr/>
              <p:nvPr/>
            </p:nvSpPr>
            <p:spPr>
              <a:xfrm>
                <a:off x="1602712" y="-145498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3"/>
              <p:cNvSpPr/>
              <p:nvPr/>
            </p:nvSpPr>
            <p:spPr>
              <a:xfrm>
                <a:off x="-211400" y="156854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3"/>
              <p:cNvSpPr/>
              <p:nvPr/>
            </p:nvSpPr>
            <p:spPr>
              <a:xfrm>
                <a:off x="90952" y="156854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3"/>
              <p:cNvSpPr/>
              <p:nvPr/>
            </p:nvSpPr>
            <p:spPr>
              <a:xfrm>
                <a:off x="393304" y="156854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3"/>
              <p:cNvSpPr/>
              <p:nvPr/>
            </p:nvSpPr>
            <p:spPr>
              <a:xfrm>
                <a:off x="695656" y="156854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3"/>
              <p:cNvSpPr/>
              <p:nvPr/>
            </p:nvSpPr>
            <p:spPr>
              <a:xfrm>
                <a:off x="998008" y="156854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3"/>
              <p:cNvSpPr/>
              <p:nvPr/>
            </p:nvSpPr>
            <p:spPr>
              <a:xfrm>
                <a:off x="1300360" y="156854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3"/>
              <p:cNvSpPr/>
              <p:nvPr/>
            </p:nvSpPr>
            <p:spPr>
              <a:xfrm>
                <a:off x="1602712" y="156854"/>
                <a:ext cx="302400" cy="30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6"/>
          <p:cNvGrpSpPr/>
          <p:nvPr/>
        </p:nvGrpSpPr>
        <p:grpSpPr>
          <a:xfrm>
            <a:off x="0" y="0"/>
            <a:ext cx="9254721" cy="5143500"/>
            <a:chOff x="0" y="0"/>
            <a:chExt cx="9254721" cy="5143500"/>
          </a:xfrm>
        </p:grpSpPr>
        <p:grpSp>
          <p:nvGrpSpPr>
            <p:cNvPr id="223" name="Google Shape;223;p6"/>
            <p:cNvGrpSpPr/>
            <p:nvPr/>
          </p:nvGrpSpPr>
          <p:grpSpPr>
            <a:xfrm>
              <a:off x="8664178" y="323581"/>
              <a:ext cx="346044" cy="346044"/>
              <a:chOff x="855153" y="4553306"/>
              <a:chExt cx="346044" cy="346044"/>
            </a:xfrm>
          </p:grpSpPr>
          <p:grpSp>
            <p:nvGrpSpPr>
              <p:cNvPr id="224" name="Google Shape;224;p6"/>
              <p:cNvGrpSpPr/>
              <p:nvPr/>
            </p:nvGrpSpPr>
            <p:grpSpPr>
              <a:xfrm>
                <a:off x="905847" y="4604000"/>
                <a:ext cx="244655" cy="244655"/>
                <a:chOff x="3191725" y="206650"/>
                <a:chExt cx="734700" cy="734700"/>
              </a:xfrm>
            </p:grpSpPr>
            <p:cxnSp>
              <p:nvCxnSpPr>
                <p:cNvPr id="225" name="Google Shape;225;p6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226;p6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27" name="Google Shape;227;p6"/>
              <p:cNvGrpSpPr/>
              <p:nvPr/>
            </p:nvGrpSpPr>
            <p:grpSpPr>
              <a:xfrm rot="2700000">
                <a:off x="905830" y="4603983"/>
                <a:ext cx="244690" cy="244690"/>
                <a:chOff x="3191725" y="206650"/>
                <a:chExt cx="734700" cy="734700"/>
              </a:xfrm>
            </p:grpSpPr>
            <p:cxnSp>
              <p:nvCxnSpPr>
                <p:cNvPr id="228" name="Google Shape;228;p6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9" name="Google Shape;229;p6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230" name="Google Shape;230;p6"/>
            <p:cNvSpPr/>
            <p:nvPr/>
          </p:nvSpPr>
          <p:spPr>
            <a:xfrm rot="10800000" flipH="1">
              <a:off x="0" y="4728600"/>
              <a:ext cx="414900" cy="414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7459500" y="0"/>
              <a:ext cx="1684500" cy="214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6"/>
            <p:cNvGrpSpPr/>
            <p:nvPr/>
          </p:nvGrpSpPr>
          <p:grpSpPr>
            <a:xfrm>
              <a:off x="8864816" y="3060791"/>
              <a:ext cx="389905" cy="1955388"/>
              <a:chOff x="-113331" y="3103816"/>
              <a:chExt cx="389905" cy="1955388"/>
            </a:xfrm>
          </p:grpSpPr>
          <p:sp>
            <p:nvSpPr>
              <p:cNvPr id="233" name="Google Shape;233;p6"/>
              <p:cNvSpPr/>
              <p:nvPr/>
            </p:nvSpPr>
            <p:spPr>
              <a:xfrm>
                <a:off x="-113331" y="3103816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62872" y="3103816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239074" y="3103816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-113331" y="338147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62872" y="338147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39074" y="338147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-113331" y="365912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62872" y="365912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239074" y="365912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-113331" y="3936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62872" y="3936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239074" y="3936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-113331" y="4188741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62872" y="4188741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239074" y="4188741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-113331" y="446639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62872" y="446639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239074" y="446639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-113331" y="474404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62872" y="474404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>
                <a:off x="239074" y="474404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-113331" y="502170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62872" y="502170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239074" y="502170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7"/>
          <p:cNvGrpSpPr/>
          <p:nvPr/>
        </p:nvGrpSpPr>
        <p:grpSpPr>
          <a:xfrm>
            <a:off x="0" y="-66900"/>
            <a:ext cx="9429675" cy="5556588"/>
            <a:chOff x="0" y="-66900"/>
            <a:chExt cx="9429675" cy="5556588"/>
          </a:xfrm>
        </p:grpSpPr>
        <p:sp>
          <p:nvSpPr>
            <p:cNvPr id="259" name="Google Shape;259;p7"/>
            <p:cNvSpPr/>
            <p:nvPr/>
          </p:nvSpPr>
          <p:spPr>
            <a:xfrm rot="5400000">
              <a:off x="-750" y="750"/>
              <a:ext cx="2342400" cy="234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260;p7"/>
            <p:cNvGrpSpPr/>
            <p:nvPr/>
          </p:nvGrpSpPr>
          <p:grpSpPr>
            <a:xfrm>
              <a:off x="1264275" y="-66900"/>
              <a:ext cx="8165400" cy="5556588"/>
              <a:chOff x="1264275" y="-66900"/>
              <a:chExt cx="8165400" cy="5556588"/>
            </a:xfrm>
          </p:grpSpPr>
          <p:grpSp>
            <p:nvGrpSpPr>
              <p:cNvPr id="261" name="Google Shape;261;p7"/>
              <p:cNvGrpSpPr/>
              <p:nvPr/>
            </p:nvGrpSpPr>
            <p:grpSpPr>
              <a:xfrm rot="5400000">
                <a:off x="1849100" y="4208263"/>
                <a:ext cx="696600" cy="1866250"/>
                <a:chOff x="-321525" y="1497000"/>
                <a:chExt cx="696600" cy="1866250"/>
              </a:xfrm>
            </p:grpSpPr>
            <p:sp>
              <p:nvSpPr>
                <p:cNvPr id="262" name="Google Shape;262;p7"/>
                <p:cNvSpPr/>
                <p:nvPr/>
              </p:nvSpPr>
              <p:spPr>
                <a:xfrm>
                  <a:off x="-321525" y="2081825"/>
                  <a:ext cx="696600" cy="6966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7"/>
                <p:cNvSpPr/>
                <p:nvPr/>
              </p:nvSpPr>
              <p:spPr>
                <a:xfrm>
                  <a:off x="-167025" y="1497000"/>
                  <a:ext cx="387600" cy="3876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7"/>
                <p:cNvSpPr/>
                <p:nvPr/>
              </p:nvSpPr>
              <p:spPr>
                <a:xfrm>
                  <a:off x="-167025" y="2975650"/>
                  <a:ext cx="387600" cy="3876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5" name="Google Shape;265;p7"/>
              <p:cNvSpPr/>
              <p:nvPr/>
            </p:nvSpPr>
            <p:spPr>
              <a:xfrm>
                <a:off x="8480475" y="-66900"/>
                <a:ext cx="949200" cy="949200"/>
              </a:xfrm>
              <a:prstGeom prst="ellipse">
                <a:avLst/>
              </a:prstGeom>
              <a:noFill/>
              <a:ln w="762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6" name="Google Shape;266;p7"/>
              <p:cNvGrpSpPr/>
              <p:nvPr/>
            </p:nvGrpSpPr>
            <p:grpSpPr>
              <a:xfrm>
                <a:off x="7076125" y="4604000"/>
                <a:ext cx="1354650" cy="183600"/>
                <a:chOff x="7076125" y="4604000"/>
                <a:chExt cx="1354650" cy="183600"/>
              </a:xfrm>
            </p:grpSpPr>
            <p:sp>
              <p:nvSpPr>
                <p:cNvPr id="267" name="Google Shape;267;p7"/>
                <p:cNvSpPr/>
                <p:nvPr/>
              </p:nvSpPr>
              <p:spPr>
                <a:xfrm>
                  <a:off x="8247175" y="4604000"/>
                  <a:ext cx="183600" cy="18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7"/>
                <p:cNvSpPr/>
                <p:nvPr/>
              </p:nvSpPr>
              <p:spPr>
                <a:xfrm>
                  <a:off x="7856825" y="4604000"/>
                  <a:ext cx="183600" cy="18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7"/>
                <p:cNvSpPr/>
                <p:nvPr/>
              </p:nvSpPr>
              <p:spPr>
                <a:xfrm>
                  <a:off x="7466475" y="4604000"/>
                  <a:ext cx="183600" cy="18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7"/>
                <p:cNvSpPr/>
                <p:nvPr/>
              </p:nvSpPr>
              <p:spPr>
                <a:xfrm>
                  <a:off x="7076125" y="4604000"/>
                  <a:ext cx="183600" cy="18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71" name="Google Shape;271;p7"/>
          <p:cNvSpPr txBox="1">
            <a:spLocks noGrp="1"/>
          </p:cNvSpPr>
          <p:nvPr>
            <p:ph type="title"/>
          </p:nvPr>
        </p:nvSpPr>
        <p:spPr>
          <a:xfrm>
            <a:off x="4135975" y="882300"/>
            <a:ext cx="4294800" cy="10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7"/>
          <p:cNvSpPr txBox="1">
            <a:spLocks noGrp="1"/>
          </p:cNvSpPr>
          <p:nvPr>
            <p:ph type="subTitle" idx="1"/>
          </p:nvPr>
        </p:nvSpPr>
        <p:spPr>
          <a:xfrm>
            <a:off x="4135975" y="19629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73" name="Google Shape;273;p7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32928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76" name="Google Shape;276;p8"/>
          <p:cNvGrpSpPr/>
          <p:nvPr/>
        </p:nvGrpSpPr>
        <p:grpSpPr>
          <a:xfrm>
            <a:off x="288428" y="-275881"/>
            <a:ext cx="9293069" cy="5225935"/>
            <a:chOff x="288428" y="-275881"/>
            <a:chExt cx="9293069" cy="5225935"/>
          </a:xfrm>
        </p:grpSpPr>
        <p:grpSp>
          <p:nvGrpSpPr>
            <p:cNvPr id="277" name="Google Shape;277;p8"/>
            <p:cNvGrpSpPr/>
            <p:nvPr/>
          </p:nvGrpSpPr>
          <p:grpSpPr>
            <a:xfrm>
              <a:off x="288428" y="4604006"/>
              <a:ext cx="346044" cy="346044"/>
              <a:chOff x="855153" y="4553306"/>
              <a:chExt cx="346044" cy="346044"/>
            </a:xfrm>
          </p:grpSpPr>
          <p:grpSp>
            <p:nvGrpSpPr>
              <p:cNvPr id="278" name="Google Shape;278;p8"/>
              <p:cNvGrpSpPr/>
              <p:nvPr/>
            </p:nvGrpSpPr>
            <p:grpSpPr>
              <a:xfrm>
                <a:off x="905847" y="4604000"/>
                <a:ext cx="244655" cy="244655"/>
                <a:chOff x="3191725" y="206650"/>
                <a:chExt cx="734700" cy="734700"/>
              </a:xfrm>
            </p:grpSpPr>
            <p:cxnSp>
              <p:nvCxnSpPr>
                <p:cNvPr id="279" name="Google Shape;279;p8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0" name="Google Shape;280;p8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1" name="Google Shape;281;p8"/>
              <p:cNvGrpSpPr/>
              <p:nvPr/>
            </p:nvGrpSpPr>
            <p:grpSpPr>
              <a:xfrm rot="2700000">
                <a:off x="905830" y="4603983"/>
                <a:ext cx="244690" cy="244690"/>
                <a:chOff x="3191725" y="206650"/>
                <a:chExt cx="734700" cy="734700"/>
              </a:xfrm>
            </p:grpSpPr>
            <p:cxnSp>
              <p:nvCxnSpPr>
                <p:cNvPr id="282" name="Google Shape;282;p8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3" name="Google Shape;283;p8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284" name="Google Shape;284;p8"/>
            <p:cNvSpPr/>
            <p:nvPr/>
          </p:nvSpPr>
          <p:spPr>
            <a:xfrm rot="10800000" flipH="1">
              <a:off x="7459500" y="-52278"/>
              <a:ext cx="16845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" name="Google Shape;285;p8"/>
            <p:cNvGrpSpPr/>
            <p:nvPr/>
          </p:nvGrpSpPr>
          <p:grpSpPr>
            <a:xfrm rot="5400000" flipH="1">
              <a:off x="8232648" y="-882420"/>
              <a:ext cx="742310" cy="1955388"/>
              <a:chOff x="8239923" y="76200"/>
              <a:chExt cx="742310" cy="1955388"/>
            </a:xfrm>
          </p:grpSpPr>
          <p:sp>
            <p:nvSpPr>
              <p:cNvPr id="286" name="Google Shape;286;p8"/>
              <p:cNvSpPr/>
              <p:nvPr/>
            </p:nvSpPr>
            <p:spPr>
              <a:xfrm>
                <a:off x="8239923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8"/>
              <p:cNvSpPr/>
              <p:nvPr/>
            </p:nvSpPr>
            <p:spPr>
              <a:xfrm>
                <a:off x="8416126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8592328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8768531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8944733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8"/>
              <p:cNvSpPr/>
              <p:nvPr/>
            </p:nvSpPr>
            <p:spPr>
              <a:xfrm>
                <a:off x="8239923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8"/>
              <p:cNvSpPr/>
              <p:nvPr/>
            </p:nvSpPr>
            <p:spPr>
              <a:xfrm>
                <a:off x="8416126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8592328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8768531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8944733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8239923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8416126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8592328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8768531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8944733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8239923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8416126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8592328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8768531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8944733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8239923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8416126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8592328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8768531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8944733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8239923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8416126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8592328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8768531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8944733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8239923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8416126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8592328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8768531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8944733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8239923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8416126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8592328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8768531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8944733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" name="Google Shape;326;p8"/>
            <p:cNvGrpSpPr/>
            <p:nvPr/>
          </p:nvGrpSpPr>
          <p:grpSpPr>
            <a:xfrm>
              <a:off x="8469359" y="3346117"/>
              <a:ext cx="633000" cy="1603937"/>
              <a:chOff x="713225" y="3202463"/>
              <a:chExt cx="633000" cy="1603937"/>
            </a:xfrm>
          </p:grpSpPr>
          <p:sp>
            <p:nvSpPr>
              <p:cNvPr id="327" name="Google Shape;327;p8"/>
              <p:cNvSpPr/>
              <p:nvPr/>
            </p:nvSpPr>
            <p:spPr>
              <a:xfrm>
                <a:off x="713225" y="4173400"/>
                <a:ext cx="633000" cy="633000"/>
              </a:xfrm>
              <a:prstGeom prst="pie">
                <a:avLst>
                  <a:gd name="adj1" fmla="val 0"/>
                  <a:gd name="adj2" fmla="val 10780269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713225" y="3687931"/>
                <a:ext cx="633000" cy="633000"/>
              </a:xfrm>
              <a:prstGeom prst="pie">
                <a:avLst>
                  <a:gd name="adj1" fmla="val 0"/>
                  <a:gd name="adj2" fmla="val 10780269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713225" y="3202463"/>
                <a:ext cx="633000" cy="633000"/>
              </a:xfrm>
              <a:prstGeom prst="pie">
                <a:avLst>
                  <a:gd name="adj1" fmla="val 0"/>
                  <a:gd name="adj2" fmla="val 1078026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14"/>
          <p:cNvSpPr txBox="1">
            <a:spLocks noGrp="1"/>
          </p:cNvSpPr>
          <p:nvPr>
            <p:ph type="subTitle" idx="1"/>
          </p:nvPr>
        </p:nvSpPr>
        <p:spPr>
          <a:xfrm>
            <a:off x="937625" y="2549900"/>
            <a:ext cx="2175300" cy="16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14"/>
          <p:cNvSpPr txBox="1">
            <a:spLocks noGrp="1"/>
          </p:cNvSpPr>
          <p:nvPr>
            <p:ph type="subTitle" idx="2"/>
          </p:nvPr>
        </p:nvSpPr>
        <p:spPr>
          <a:xfrm>
            <a:off x="3484350" y="2549900"/>
            <a:ext cx="2175300" cy="16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14"/>
          <p:cNvSpPr txBox="1">
            <a:spLocks noGrp="1"/>
          </p:cNvSpPr>
          <p:nvPr>
            <p:ph type="subTitle" idx="3"/>
          </p:nvPr>
        </p:nvSpPr>
        <p:spPr>
          <a:xfrm>
            <a:off x="6031075" y="2549900"/>
            <a:ext cx="2175300" cy="16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14"/>
          <p:cNvSpPr txBox="1">
            <a:spLocks noGrp="1"/>
          </p:cNvSpPr>
          <p:nvPr>
            <p:ph type="subTitle" idx="4"/>
          </p:nvPr>
        </p:nvSpPr>
        <p:spPr>
          <a:xfrm>
            <a:off x="937625" y="2188376"/>
            <a:ext cx="2175300" cy="4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81" name="Google Shape;481;p14"/>
          <p:cNvSpPr txBox="1">
            <a:spLocks noGrp="1"/>
          </p:cNvSpPr>
          <p:nvPr>
            <p:ph type="subTitle" idx="5"/>
          </p:nvPr>
        </p:nvSpPr>
        <p:spPr>
          <a:xfrm>
            <a:off x="3484350" y="2188376"/>
            <a:ext cx="2175300" cy="4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82" name="Google Shape;482;p14"/>
          <p:cNvSpPr txBox="1">
            <a:spLocks noGrp="1"/>
          </p:cNvSpPr>
          <p:nvPr>
            <p:ph type="subTitle" idx="6"/>
          </p:nvPr>
        </p:nvSpPr>
        <p:spPr>
          <a:xfrm>
            <a:off x="6031075" y="2188376"/>
            <a:ext cx="2175300" cy="4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grpSp>
        <p:nvGrpSpPr>
          <p:cNvPr id="483" name="Google Shape;483;p14"/>
          <p:cNvGrpSpPr/>
          <p:nvPr/>
        </p:nvGrpSpPr>
        <p:grpSpPr>
          <a:xfrm>
            <a:off x="-467075" y="279275"/>
            <a:ext cx="9249150" cy="4714850"/>
            <a:chOff x="-467075" y="279275"/>
            <a:chExt cx="9249150" cy="4714850"/>
          </a:xfrm>
        </p:grpSpPr>
        <p:cxnSp>
          <p:nvCxnSpPr>
            <p:cNvPr id="484" name="Google Shape;484;p14"/>
            <p:cNvCxnSpPr/>
            <p:nvPr/>
          </p:nvCxnSpPr>
          <p:spPr>
            <a:xfrm>
              <a:off x="0" y="4994125"/>
              <a:ext cx="307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5" name="Google Shape;485;p14"/>
            <p:cNvSpPr/>
            <p:nvPr/>
          </p:nvSpPr>
          <p:spPr>
            <a:xfrm>
              <a:off x="-467075" y="3622325"/>
              <a:ext cx="949200" cy="949200"/>
            </a:xfrm>
            <a:prstGeom prst="ellipse">
              <a:avLst/>
            </a:prstGeom>
            <a:noFill/>
            <a:ln w="762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 rot="5400000">
              <a:off x="-186275" y="3087663"/>
              <a:ext cx="387600" cy="387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7" name="Google Shape;487;p14"/>
            <p:cNvGrpSpPr/>
            <p:nvPr/>
          </p:nvGrpSpPr>
          <p:grpSpPr>
            <a:xfrm>
              <a:off x="8543275" y="279275"/>
              <a:ext cx="238800" cy="1170800"/>
              <a:chOff x="474550" y="1146150"/>
              <a:chExt cx="238800" cy="1170800"/>
            </a:xfrm>
          </p:grpSpPr>
          <p:sp>
            <p:nvSpPr>
              <p:cNvPr id="488" name="Google Shape;488;p14"/>
              <p:cNvSpPr/>
              <p:nvPr/>
            </p:nvSpPr>
            <p:spPr>
              <a:xfrm rot="10800000">
                <a:off x="474550" y="1467617"/>
                <a:ext cx="238800" cy="206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4"/>
              <p:cNvSpPr/>
              <p:nvPr/>
            </p:nvSpPr>
            <p:spPr>
              <a:xfrm rot="10800000">
                <a:off x="474550" y="1789083"/>
                <a:ext cx="238800" cy="206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4"/>
              <p:cNvSpPr/>
              <p:nvPr/>
            </p:nvSpPr>
            <p:spPr>
              <a:xfrm rot="10800000">
                <a:off x="474550" y="2110550"/>
                <a:ext cx="238800" cy="206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4"/>
              <p:cNvSpPr/>
              <p:nvPr/>
            </p:nvSpPr>
            <p:spPr>
              <a:xfrm rot="10800000">
                <a:off x="474550" y="1146150"/>
                <a:ext cx="238800" cy="206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73" name="Google Shape;573;p17"/>
          <p:cNvGrpSpPr/>
          <p:nvPr/>
        </p:nvGrpSpPr>
        <p:grpSpPr>
          <a:xfrm>
            <a:off x="-225900" y="-107300"/>
            <a:ext cx="9576169" cy="5612840"/>
            <a:chOff x="-225900" y="-107300"/>
            <a:chExt cx="9576169" cy="5612840"/>
          </a:xfrm>
        </p:grpSpPr>
        <p:sp>
          <p:nvSpPr>
            <p:cNvPr id="574" name="Google Shape;574;p17"/>
            <p:cNvSpPr/>
            <p:nvPr/>
          </p:nvSpPr>
          <p:spPr>
            <a:xfrm rot="10800000" flipH="1">
              <a:off x="-225900" y="-107300"/>
              <a:ext cx="708000" cy="646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5" name="Google Shape;575;p17"/>
            <p:cNvGrpSpPr/>
            <p:nvPr/>
          </p:nvGrpSpPr>
          <p:grpSpPr>
            <a:xfrm>
              <a:off x="8521249" y="4676519"/>
              <a:ext cx="829020" cy="829020"/>
              <a:chOff x="-849575" y="3995425"/>
              <a:chExt cx="2211900" cy="2211900"/>
            </a:xfrm>
          </p:grpSpPr>
          <p:sp>
            <p:nvSpPr>
              <p:cNvPr id="576" name="Google Shape;576;p17"/>
              <p:cNvSpPr/>
              <p:nvPr/>
            </p:nvSpPr>
            <p:spPr>
              <a:xfrm>
                <a:off x="-849575" y="3995425"/>
                <a:ext cx="2211900" cy="2211900"/>
              </a:xfrm>
              <a:prstGeom prst="ellipse">
                <a:avLst/>
              </a:prstGeom>
              <a:noFill/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7"/>
              <p:cNvSpPr/>
              <p:nvPr/>
            </p:nvSpPr>
            <p:spPr>
              <a:xfrm>
                <a:off x="-650625" y="4194375"/>
                <a:ext cx="1814100" cy="1814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" name="Google Shape;578;p17"/>
            <p:cNvGrpSpPr/>
            <p:nvPr/>
          </p:nvGrpSpPr>
          <p:grpSpPr>
            <a:xfrm>
              <a:off x="8772900" y="3157175"/>
              <a:ext cx="238800" cy="1170800"/>
              <a:chOff x="8772900" y="3157175"/>
              <a:chExt cx="238800" cy="1170800"/>
            </a:xfrm>
          </p:grpSpPr>
          <p:sp>
            <p:nvSpPr>
              <p:cNvPr id="579" name="Google Shape;579;p17"/>
              <p:cNvSpPr/>
              <p:nvPr/>
            </p:nvSpPr>
            <p:spPr>
              <a:xfrm rot="10800000">
                <a:off x="8772900" y="3478642"/>
                <a:ext cx="238800" cy="206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7"/>
              <p:cNvSpPr/>
              <p:nvPr/>
            </p:nvSpPr>
            <p:spPr>
              <a:xfrm rot="10800000">
                <a:off x="8772900" y="3800108"/>
                <a:ext cx="238800" cy="206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7"/>
              <p:cNvSpPr/>
              <p:nvPr/>
            </p:nvSpPr>
            <p:spPr>
              <a:xfrm rot="10800000">
                <a:off x="8772900" y="4121575"/>
                <a:ext cx="238800" cy="2064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7"/>
              <p:cNvSpPr/>
              <p:nvPr/>
            </p:nvSpPr>
            <p:spPr>
              <a:xfrm rot="10800000">
                <a:off x="8772900" y="3157175"/>
                <a:ext cx="238800" cy="206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3" name="Google Shape;583;p17"/>
            <p:cNvGrpSpPr/>
            <p:nvPr/>
          </p:nvGrpSpPr>
          <p:grpSpPr>
            <a:xfrm>
              <a:off x="244753" y="606781"/>
              <a:ext cx="346044" cy="346044"/>
              <a:chOff x="855153" y="4553306"/>
              <a:chExt cx="346044" cy="346044"/>
            </a:xfrm>
          </p:grpSpPr>
          <p:grpSp>
            <p:nvGrpSpPr>
              <p:cNvPr id="584" name="Google Shape;584;p17"/>
              <p:cNvGrpSpPr/>
              <p:nvPr/>
            </p:nvGrpSpPr>
            <p:grpSpPr>
              <a:xfrm>
                <a:off x="905847" y="4604000"/>
                <a:ext cx="244655" cy="244655"/>
                <a:chOff x="3191725" y="206650"/>
                <a:chExt cx="734700" cy="734700"/>
              </a:xfrm>
            </p:grpSpPr>
            <p:cxnSp>
              <p:nvCxnSpPr>
                <p:cNvPr id="585" name="Google Shape;585;p17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17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87" name="Google Shape;587;p17"/>
              <p:cNvGrpSpPr/>
              <p:nvPr/>
            </p:nvGrpSpPr>
            <p:grpSpPr>
              <a:xfrm rot="2700000">
                <a:off x="905830" y="4603983"/>
                <a:ext cx="244690" cy="244690"/>
                <a:chOff x="3191725" y="206650"/>
                <a:chExt cx="734700" cy="734700"/>
              </a:xfrm>
            </p:grpSpPr>
            <p:cxnSp>
              <p:nvCxnSpPr>
                <p:cNvPr id="588" name="Google Shape;588;p17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9" name="Google Shape;589;p17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92" name="Google Shape;592;p18"/>
          <p:cNvGrpSpPr/>
          <p:nvPr/>
        </p:nvGrpSpPr>
        <p:grpSpPr>
          <a:xfrm>
            <a:off x="0" y="-245020"/>
            <a:ext cx="9514100" cy="5162620"/>
            <a:chOff x="0" y="-245020"/>
            <a:chExt cx="9514100" cy="5162620"/>
          </a:xfrm>
        </p:grpSpPr>
        <p:cxnSp>
          <p:nvCxnSpPr>
            <p:cNvPr id="593" name="Google Shape;593;p18"/>
            <p:cNvCxnSpPr/>
            <p:nvPr/>
          </p:nvCxnSpPr>
          <p:spPr>
            <a:xfrm>
              <a:off x="0" y="4917600"/>
              <a:ext cx="307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94" name="Google Shape;594;p18"/>
            <p:cNvGrpSpPr/>
            <p:nvPr/>
          </p:nvGrpSpPr>
          <p:grpSpPr>
            <a:xfrm>
              <a:off x="8687243" y="-245020"/>
              <a:ext cx="826857" cy="1638283"/>
              <a:chOff x="8618343" y="3421192"/>
              <a:chExt cx="826857" cy="1638283"/>
            </a:xfrm>
          </p:grpSpPr>
          <p:sp>
            <p:nvSpPr>
              <p:cNvPr id="595" name="Google Shape;595;p18"/>
              <p:cNvSpPr/>
              <p:nvPr/>
            </p:nvSpPr>
            <p:spPr>
              <a:xfrm>
                <a:off x="8618400" y="4232675"/>
                <a:ext cx="826800" cy="826800"/>
              </a:xfrm>
              <a:prstGeom prst="blockArc">
                <a:avLst>
                  <a:gd name="adj1" fmla="val 10800000"/>
                  <a:gd name="adj2" fmla="val 21598679"/>
                  <a:gd name="adj3" fmla="val 1853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8"/>
              <p:cNvSpPr/>
              <p:nvPr/>
            </p:nvSpPr>
            <p:spPr>
              <a:xfrm rot="10800000">
                <a:off x="8618343" y="3421192"/>
                <a:ext cx="826800" cy="826800"/>
              </a:xfrm>
              <a:prstGeom prst="blockArc">
                <a:avLst>
                  <a:gd name="adj1" fmla="val 10800000"/>
                  <a:gd name="adj2" fmla="val 21598679"/>
                  <a:gd name="adj3" fmla="val 1853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6" r:id="rId5"/>
    <p:sldLayoutId id="2147483658" r:id="rId6"/>
    <p:sldLayoutId id="2147483660" r:id="rId7"/>
    <p:sldLayoutId id="2147483663" r:id="rId8"/>
    <p:sldLayoutId id="2147483664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nkedin.com/in/lakshyakhare" TargetMode="External"/><Relationship Id="rId3" Type="http://schemas.microsoft.com/office/2007/relationships/hdphoto" Target="../media/hdphoto7.wdp"/><Relationship Id="rId7" Type="http://schemas.openxmlformats.org/officeDocument/2006/relationships/hyperlink" Target="https://lakshya-khare.github.io/Portfolio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lakshyakhare226@gmail.com" TargetMode="External"/><Relationship Id="rId5" Type="http://schemas.microsoft.com/office/2007/relationships/hdphoto" Target="../media/hdphoto8.wdp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9.png"/><Relationship Id="rId18" Type="http://schemas.openxmlformats.org/officeDocument/2006/relationships/image" Target="../media/image23.jpeg"/><Relationship Id="rId3" Type="http://schemas.openxmlformats.org/officeDocument/2006/relationships/image" Target="../media/image11.jpg"/><Relationship Id="rId21" Type="http://schemas.openxmlformats.org/officeDocument/2006/relationships/image" Target="../media/image25.jpg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microsoft.com/office/2007/relationships/hdphoto" Target="../media/hdphoto5.wdp"/><Relationship Id="rId20" Type="http://schemas.microsoft.com/office/2007/relationships/hdphoto" Target="../media/hdphoto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5" Type="http://schemas.openxmlformats.org/officeDocument/2006/relationships/image" Target="../media/image21.png"/><Relationship Id="rId23" Type="http://schemas.openxmlformats.org/officeDocument/2006/relationships/image" Target="../media/image27.gif"/><Relationship Id="rId10" Type="http://schemas.openxmlformats.org/officeDocument/2006/relationships/image" Target="../media/image17.png"/><Relationship Id="rId19" Type="http://schemas.openxmlformats.org/officeDocument/2006/relationships/image" Target="../media/image24.png"/><Relationship Id="rId4" Type="http://schemas.openxmlformats.org/officeDocument/2006/relationships/image" Target="../media/image12.jpeg"/><Relationship Id="rId9" Type="http://schemas.openxmlformats.org/officeDocument/2006/relationships/image" Target="../media/image16.jpeg"/><Relationship Id="rId14" Type="http://schemas.openxmlformats.org/officeDocument/2006/relationships/image" Target="../media/image20.jpeg"/><Relationship Id="rId22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7"/>
          <p:cNvSpPr txBox="1">
            <a:spLocks noGrp="1"/>
          </p:cNvSpPr>
          <p:nvPr>
            <p:ph type="ctrTitle"/>
          </p:nvPr>
        </p:nvSpPr>
        <p:spPr>
          <a:xfrm>
            <a:off x="0" y="466531"/>
            <a:ext cx="5409167" cy="25717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YI IDS </a:t>
            </a:r>
            <a:r>
              <a:rPr lang="en-GB" dirty="0">
                <a:solidFill>
                  <a:srgbClr val="242424"/>
                </a:solidFill>
              </a:rPr>
              <a:t>4-GREENOVATION</a:t>
            </a:r>
            <a:r>
              <a:rPr lang="en-GB" dirty="0"/>
              <a:t> CHALLENGE PHASE SHARE SUBMISSION</a:t>
            </a:r>
            <a:endParaRPr dirty="0"/>
          </a:p>
        </p:txBody>
      </p:sp>
      <p:sp>
        <p:nvSpPr>
          <p:cNvPr id="812" name="Google Shape;812;p27"/>
          <p:cNvSpPr txBox="1">
            <a:spLocks noGrp="1"/>
          </p:cNvSpPr>
          <p:nvPr>
            <p:ph type="subTitle" idx="1"/>
          </p:nvPr>
        </p:nvSpPr>
        <p:spPr>
          <a:xfrm>
            <a:off x="0" y="2830868"/>
            <a:ext cx="6400799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TITLE: </a:t>
            </a:r>
            <a:r>
              <a:rPr lang="en-GB" sz="1400" dirty="0"/>
              <a:t>CoolEarth A Holistic Approach to Sustainable Urban Cooling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C0059-A0FD-CA5A-EF9B-607E840C02EB}"/>
              </a:ext>
            </a:extLst>
          </p:cNvPr>
          <p:cNvSpPr txBox="1"/>
          <p:nvPr/>
        </p:nvSpPr>
        <p:spPr>
          <a:xfrm>
            <a:off x="0" y="3224660"/>
            <a:ext cx="2308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Josefin Sans" panose="020F0502020204030204" pitchFamily="2" charset="0"/>
              </a:rPr>
              <a:t>BY:</a:t>
            </a:r>
            <a:r>
              <a:rPr lang="en-IN" sz="1600" b="1" dirty="0">
                <a:highlight>
                  <a:srgbClr val="808000"/>
                </a:highlight>
                <a:latin typeface="Josefin Sans" panose="020F0502020204030204" pitchFamily="2" charset="0"/>
              </a:rPr>
              <a:t> </a:t>
            </a:r>
            <a:r>
              <a:rPr lang="en-IN" sz="1600" dirty="0">
                <a:highlight>
                  <a:srgbClr val="808000"/>
                </a:highlight>
                <a:latin typeface="Josefin Sans" panose="020F0502020204030204" pitchFamily="2" charset="0"/>
              </a:rPr>
              <a:t>TEAM PHOENIX </a:t>
            </a:r>
            <a:r>
              <a:rPr lang="en-IN" sz="1600" dirty="0"/>
              <a:t>!</a:t>
            </a:r>
          </a:p>
        </p:txBody>
      </p:sp>
      <p:sp>
        <p:nvSpPr>
          <p:cNvPr id="3" name="Google Shape;812;p27">
            <a:extLst>
              <a:ext uri="{FF2B5EF4-FFF2-40B4-BE49-F238E27FC236}">
                <a16:creationId xmlns:a16="http://schemas.microsoft.com/office/drawing/2014/main" id="{9FFF2830-D07B-03F1-B316-BE13F86184F8}"/>
              </a:ext>
            </a:extLst>
          </p:cNvPr>
          <p:cNvSpPr txBox="1">
            <a:spLocks/>
          </p:cNvSpPr>
          <p:nvPr/>
        </p:nvSpPr>
        <p:spPr>
          <a:xfrm>
            <a:off x="763244" y="4106672"/>
            <a:ext cx="7617512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GB" sz="1800" dirty="0">
                <a:highlight>
                  <a:srgbClr val="C0C0C0"/>
                </a:highlight>
                <a:latin typeface="Inter" panose="020B0604020202020204" charset="0"/>
                <a:ea typeface="Inter" panose="020B0604020202020204" charset="0"/>
              </a:rPr>
              <a:t>Challenge: Low cost cooling solutions for warming cities ! </a:t>
            </a:r>
            <a:endParaRPr lang="en-GB" sz="1400" dirty="0">
              <a:highlight>
                <a:srgbClr val="C0C0C0"/>
              </a:highlight>
              <a:latin typeface="Inter" panose="020B0604020202020204" charset="0"/>
              <a:ea typeface="Inter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A037-41F9-8DD1-2FDF-6B572D51D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04000" cy="572700"/>
          </a:xfrm>
        </p:spPr>
        <p:txBody>
          <a:bodyPr/>
          <a:lstStyle/>
          <a:p>
            <a:pPr algn="l"/>
            <a:r>
              <a:rPr lang="en-IN" dirty="0"/>
              <a:t>IMPLEMENTATION PROCESS</a:t>
            </a:r>
          </a:p>
        </p:txBody>
      </p:sp>
      <p:sp>
        <p:nvSpPr>
          <p:cNvPr id="3" name="Google Shape;2867;p44">
            <a:extLst>
              <a:ext uri="{FF2B5EF4-FFF2-40B4-BE49-F238E27FC236}">
                <a16:creationId xmlns:a16="http://schemas.microsoft.com/office/drawing/2014/main" id="{2BF9D320-C7E5-BA6C-E5E9-32C88476ADEC}"/>
              </a:ext>
            </a:extLst>
          </p:cNvPr>
          <p:cNvSpPr txBox="1"/>
          <p:nvPr/>
        </p:nvSpPr>
        <p:spPr>
          <a:xfrm flipH="1">
            <a:off x="0" y="811604"/>
            <a:ext cx="2037806" cy="622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solidFill>
                  <a:schemeClr val="accent1">
                    <a:lumMod val="50000"/>
                  </a:schemeClr>
                </a:solidFill>
                <a:latin typeface="Catamaran"/>
                <a:ea typeface="Catamaran"/>
                <a:cs typeface="Catamaran"/>
                <a:sym typeface="Catamaran"/>
              </a:rPr>
              <a:t>Assembling The Pre-designed System Components On-site As Needed</a:t>
            </a:r>
          </a:p>
        </p:txBody>
      </p:sp>
      <p:sp>
        <p:nvSpPr>
          <p:cNvPr id="4" name="Google Shape;2867;p44">
            <a:extLst>
              <a:ext uri="{FF2B5EF4-FFF2-40B4-BE49-F238E27FC236}">
                <a16:creationId xmlns:a16="http://schemas.microsoft.com/office/drawing/2014/main" id="{24DA2232-8536-392E-2973-893F3E6298EC}"/>
              </a:ext>
            </a:extLst>
          </p:cNvPr>
          <p:cNvSpPr txBox="1"/>
          <p:nvPr/>
        </p:nvSpPr>
        <p:spPr>
          <a:xfrm flipH="1">
            <a:off x="2457122" y="811604"/>
            <a:ext cx="1921069" cy="622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solidFill>
                  <a:schemeClr val="accent1">
                    <a:lumMod val="50000"/>
                  </a:schemeClr>
                </a:solidFill>
                <a:latin typeface="Catamaran"/>
                <a:ea typeface="Catamaran"/>
                <a:cs typeface="Catamaran"/>
                <a:sym typeface="Catamaran"/>
              </a:rPr>
              <a:t>Integrating The Components And Positioning Them According To The Structure</a:t>
            </a:r>
          </a:p>
        </p:txBody>
      </p:sp>
      <p:sp>
        <p:nvSpPr>
          <p:cNvPr id="5" name="Google Shape;2867;p44">
            <a:extLst>
              <a:ext uri="{FF2B5EF4-FFF2-40B4-BE49-F238E27FC236}">
                <a16:creationId xmlns:a16="http://schemas.microsoft.com/office/drawing/2014/main" id="{B32BA65C-7481-FE0D-00CE-FF7D23FE3A1E}"/>
              </a:ext>
            </a:extLst>
          </p:cNvPr>
          <p:cNvSpPr txBox="1"/>
          <p:nvPr/>
        </p:nvSpPr>
        <p:spPr>
          <a:xfrm flipH="1">
            <a:off x="4765809" y="811603"/>
            <a:ext cx="1799209" cy="622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solidFill>
                  <a:schemeClr val="accent1">
                    <a:lumMod val="50000"/>
                  </a:schemeClr>
                </a:solidFill>
                <a:latin typeface="Catamaran"/>
                <a:ea typeface="Catamaran"/>
                <a:cs typeface="Catamaran"/>
                <a:sym typeface="Catamaran"/>
              </a:rPr>
              <a:t>Testing The Combined Operation And Airflow, And Checking For Errors</a:t>
            </a:r>
          </a:p>
        </p:txBody>
      </p:sp>
      <p:sp>
        <p:nvSpPr>
          <p:cNvPr id="6" name="Google Shape;2867;p44">
            <a:extLst>
              <a:ext uri="{FF2B5EF4-FFF2-40B4-BE49-F238E27FC236}">
                <a16:creationId xmlns:a16="http://schemas.microsoft.com/office/drawing/2014/main" id="{58DE72CE-894E-0553-4F59-9BD92F65F644}"/>
              </a:ext>
            </a:extLst>
          </p:cNvPr>
          <p:cNvSpPr txBox="1"/>
          <p:nvPr/>
        </p:nvSpPr>
        <p:spPr>
          <a:xfrm flipH="1">
            <a:off x="7061407" y="811603"/>
            <a:ext cx="2082593" cy="622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solidFill>
                  <a:schemeClr val="accent1">
                    <a:lumMod val="50000"/>
                  </a:schemeClr>
                </a:solidFill>
                <a:latin typeface="Catamaran"/>
                <a:ea typeface="Catamaran"/>
                <a:cs typeface="Catamaran"/>
                <a:sym typeface="Catamaran"/>
              </a:rPr>
              <a:t>Finally Evaluating The Potential Performance And Energy Efficiency Of The Setup</a:t>
            </a:r>
          </a:p>
        </p:txBody>
      </p:sp>
      <p:cxnSp>
        <p:nvCxnSpPr>
          <p:cNvPr id="7" name="Google Shape;2871;p44">
            <a:extLst>
              <a:ext uri="{FF2B5EF4-FFF2-40B4-BE49-F238E27FC236}">
                <a16:creationId xmlns:a16="http://schemas.microsoft.com/office/drawing/2014/main" id="{30925AE3-2AE7-9FDC-19E0-E94CAD7C1794}"/>
              </a:ext>
            </a:extLst>
          </p:cNvPr>
          <p:cNvCxnSpPr>
            <a:cxnSpLocks/>
            <a:stCxn id="3" idx="1"/>
            <a:endCxn id="4" idx="3"/>
          </p:cNvCxnSpPr>
          <p:nvPr/>
        </p:nvCxnSpPr>
        <p:spPr>
          <a:xfrm>
            <a:off x="2037806" y="1122689"/>
            <a:ext cx="41931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" name="Google Shape;2871;p44">
            <a:extLst>
              <a:ext uri="{FF2B5EF4-FFF2-40B4-BE49-F238E27FC236}">
                <a16:creationId xmlns:a16="http://schemas.microsoft.com/office/drawing/2014/main" id="{28561FD9-36D4-AF31-8270-A7D58ADF8A21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flipV="1">
            <a:off x="4378191" y="1122688"/>
            <a:ext cx="387618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" name="Google Shape;2871;p44">
            <a:extLst>
              <a:ext uri="{FF2B5EF4-FFF2-40B4-BE49-F238E27FC236}">
                <a16:creationId xmlns:a16="http://schemas.microsoft.com/office/drawing/2014/main" id="{D994A9B2-9454-4331-3947-138A6E07EE37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>
            <a:off x="6565018" y="1122688"/>
            <a:ext cx="4963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7" name="Google Shape;1206;p43">
            <a:extLst>
              <a:ext uri="{FF2B5EF4-FFF2-40B4-BE49-F238E27FC236}">
                <a16:creationId xmlns:a16="http://schemas.microsoft.com/office/drawing/2014/main" id="{828EFCC9-290F-5223-9A46-D9CA9CF460F6}"/>
              </a:ext>
            </a:extLst>
          </p:cNvPr>
          <p:cNvSpPr txBox="1"/>
          <p:nvPr/>
        </p:nvSpPr>
        <p:spPr>
          <a:xfrm>
            <a:off x="0" y="1963404"/>
            <a:ext cx="3111800" cy="28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IN" sz="12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1. Assessment and Planning</a:t>
            </a:r>
          </a:p>
        </p:txBody>
      </p:sp>
      <p:sp>
        <p:nvSpPr>
          <p:cNvPr id="48" name="Google Shape;1207;p43">
            <a:extLst>
              <a:ext uri="{FF2B5EF4-FFF2-40B4-BE49-F238E27FC236}">
                <a16:creationId xmlns:a16="http://schemas.microsoft.com/office/drawing/2014/main" id="{36A5A3E1-045D-F401-3D1B-87DC24722D71}"/>
              </a:ext>
            </a:extLst>
          </p:cNvPr>
          <p:cNvSpPr txBox="1"/>
          <p:nvPr/>
        </p:nvSpPr>
        <p:spPr>
          <a:xfrm>
            <a:off x="0" y="2312380"/>
            <a:ext cx="3111800" cy="116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Conduct a thorough assessment of the building's current cooling system and structure.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9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9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Develop a detailed implementation plan tailored to the specific needs of the building.</a:t>
            </a:r>
          </a:p>
        </p:txBody>
      </p:sp>
      <p:sp>
        <p:nvSpPr>
          <p:cNvPr id="49" name="Google Shape;1206;p43">
            <a:extLst>
              <a:ext uri="{FF2B5EF4-FFF2-40B4-BE49-F238E27FC236}">
                <a16:creationId xmlns:a16="http://schemas.microsoft.com/office/drawing/2014/main" id="{18A102F6-3A0D-FBCF-BDE5-E1D76165871A}"/>
              </a:ext>
            </a:extLst>
          </p:cNvPr>
          <p:cNvSpPr txBox="1"/>
          <p:nvPr/>
        </p:nvSpPr>
        <p:spPr>
          <a:xfrm>
            <a:off x="3016100" y="1963404"/>
            <a:ext cx="3111800" cy="28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IN" sz="12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2. Material Procurement</a:t>
            </a:r>
          </a:p>
        </p:txBody>
      </p:sp>
      <p:sp>
        <p:nvSpPr>
          <p:cNvPr id="50" name="Google Shape;1207;p43">
            <a:extLst>
              <a:ext uri="{FF2B5EF4-FFF2-40B4-BE49-F238E27FC236}">
                <a16:creationId xmlns:a16="http://schemas.microsoft.com/office/drawing/2014/main" id="{5C6DD2D2-33FC-197A-81D0-AAF81986E133}"/>
              </a:ext>
            </a:extLst>
          </p:cNvPr>
          <p:cNvSpPr txBox="1"/>
          <p:nvPr/>
        </p:nvSpPr>
        <p:spPr>
          <a:xfrm>
            <a:off x="3016100" y="2312380"/>
            <a:ext cx="3111800" cy="1169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Source high-quality, sustainable materials, including geothermal pipes and heat exchange substances.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9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9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Ensure all materials meet the necessary environmental and safety standards.</a:t>
            </a:r>
          </a:p>
        </p:txBody>
      </p:sp>
      <p:sp>
        <p:nvSpPr>
          <p:cNvPr id="51" name="Google Shape;1206;p43">
            <a:extLst>
              <a:ext uri="{FF2B5EF4-FFF2-40B4-BE49-F238E27FC236}">
                <a16:creationId xmlns:a16="http://schemas.microsoft.com/office/drawing/2014/main" id="{6732109D-0B6C-D095-35AA-2764BCA0B054}"/>
              </a:ext>
            </a:extLst>
          </p:cNvPr>
          <p:cNvSpPr txBox="1"/>
          <p:nvPr/>
        </p:nvSpPr>
        <p:spPr>
          <a:xfrm>
            <a:off x="6032200" y="1963404"/>
            <a:ext cx="3111800" cy="28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IN" sz="12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3. Integration with Existing Systems</a:t>
            </a:r>
            <a:endParaRPr sz="12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2" name="Google Shape;1207;p43">
            <a:extLst>
              <a:ext uri="{FF2B5EF4-FFF2-40B4-BE49-F238E27FC236}">
                <a16:creationId xmlns:a16="http://schemas.microsoft.com/office/drawing/2014/main" id="{4426A47A-560D-C6ED-B559-F67577C3C82C}"/>
              </a:ext>
            </a:extLst>
          </p:cNvPr>
          <p:cNvSpPr txBox="1"/>
          <p:nvPr/>
        </p:nvSpPr>
        <p:spPr>
          <a:xfrm>
            <a:off x="6032200" y="2312380"/>
            <a:ext cx="3111800" cy="1169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Seamlessly integrate the new cooling system with the existing infrastructure.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9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9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Minimize disruptions by coordinating with skilled workers for installation.</a:t>
            </a:r>
          </a:p>
        </p:txBody>
      </p:sp>
      <p:sp>
        <p:nvSpPr>
          <p:cNvPr id="53" name="Google Shape;1206;p43">
            <a:extLst>
              <a:ext uri="{FF2B5EF4-FFF2-40B4-BE49-F238E27FC236}">
                <a16:creationId xmlns:a16="http://schemas.microsoft.com/office/drawing/2014/main" id="{93FF5F77-926E-AB8C-C586-F5BD81E853DE}"/>
              </a:ext>
            </a:extLst>
          </p:cNvPr>
          <p:cNvSpPr txBox="1"/>
          <p:nvPr/>
        </p:nvSpPr>
        <p:spPr>
          <a:xfrm>
            <a:off x="-4351" y="3481787"/>
            <a:ext cx="3111800" cy="28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IN" sz="12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4. Installation and Setup</a:t>
            </a:r>
            <a:endParaRPr sz="12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4" name="Google Shape;1207;p43">
            <a:extLst>
              <a:ext uri="{FF2B5EF4-FFF2-40B4-BE49-F238E27FC236}">
                <a16:creationId xmlns:a16="http://schemas.microsoft.com/office/drawing/2014/main" id="{3949F6AB-7520-967F-994E-DDFEEC841EBB}"/>
              </a:ext>
            </a:extLst>
          </p:cNvPr>
          <p:cNvSpPr txBox="1"/>
          <p:nvPr/>
        </p:nvSpPr>
        <p:spPr>
          <a:xfrm>
            <a:off x="-4351" y="3830763"/>
            <a:ext cx="3111800" cy="117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Install the geothermal cooling pipes and heat exchange system with professional supervision.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9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9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Ensure proper setup and connection to existing HVAC systems.</a:t>
            </a:r>
          </a:p>
        </p:txBody>
      </p:sp>
      <p:sp>
        <p:nvSpPr>
          <p:cNvPr id="55" name="Google Shape;1206;p43">
            <a:extLst>
              <a:ext uri="{FF2B5EF4-FFF2-40B4-BE49-F238E27FC236}">
                <a16:creationId xmlns:a16="http://schemas.microsoft.com/office/drawing/2014/main" id="{07D28E4D-85CB-8416-1F5E-FD1F40A8BCC6}"/>
              </a:ext>
            </a:extLst>
          </p:cNvPr>
          <p:cNvSpPr txBox="1"/>
          <p:nvPr/>
        </p:nvSpPr>
        <p:spPr>
          <a:xfrm>
            <a:off x="3011749" y="3481787"/>
            <a:ext cx="3111800" cy="28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IN" sz="12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5. Installation and Setup</a:t>
            </a:r>
            <a:endParaRPr sz="12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6" name="Google Shape;1207;p43">
            <a:extLst>
              <a:ext uri="{FF2B5EF4-FFF2-40B4-BE49-F238E27FC236}">
                <a16:creationId xmlns:a16="http://schemas.microsoft.com/office/drawing/2014/main" id="{98E257BD-622B-2098-5F4D-234BAD445379}"/>
              </a:ext>
            </a:extLst>
          </p:cNvPr>
          <p:cNvSpPr txBox="1"/>
          <p:nvPr/>
        </p:nvSpPr>
        <p:spPr>
          <a:xfrm>
            <a:off x="3011749" y="3830763"/>
            <a:ext cx="3111800" cy="117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Conduct comprehensive testing to ensure the system operates efficiently.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9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9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Calibrate the system to optimize performance and energy efficiency.</a:t>
            </a:r>
          </a:p>
        </p:txBody>
      </p:sp>
      <p:sp>
        <p:nvSpPr>
          <p:cNvPr id="57" name="Google Shape;1206;p43">
            <a:extLst>
              <a:ext uri="{FF2B5EF4-FFF2-40B4-BE49-F238E27FC236}">
                <a16:creationId xmlns:a16="http://schemas.microsoft.com/office/drawing/2014/main" id="{00AED371-D9A0-8022-77BE-F3495EF7FB69}"/>
              </a:ext>
            </a:extLst>
          </p:cNvPr>
          <p:cNvSpPr txBox="1"/>
          <p:nvPr/>
        </p:nvSpPr>
        <p:spPr>
          <a:xfrm>
            <a:off x="6027849" y="3481787"/>
            <a:ext cx="3111800" cy="28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IN" sz="12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6. Ongoing Maintenance and Support</a:t>
            </a:r>
            <a:endParaRPr sz="12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8" name="Google Shape;1207;p43">
            <a:extLst>
              <a:ext uri="{FF2B5EF4-FFF2-40B4-BE49-F238E27FC236}">
                <a16:creationId xmlns:a16="http://schemas.microsoft.com/office/drawing/2014/main" id="{1E453C34-09A9-7B24-B8F3-DEDA3BF56BCC}"/>
              </a:ext>
            </a:extLst>
          </p:cNvPr>
          <p:cNvSpPr txBox="1"/>
          <p:nvPr/>
        </p:nvSpPr>
        <p:spPr>
          <a:xfrm>
            <a:off x="6027849" y="3830763"/>
            <a:ext cx="3142277" cy="117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Provide ongoing maintenance to ensure long-term functionality.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9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9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Offer support and training to building management for effective system operation.</a:t>
            </a:r>
          </a:p>
        </p:txBody>
      </p:sp>
      <p:pic>
        <p:nvPicPr>
          <p:cNvPr id="63" name="Graphic 62" descr="Truck">
            <a:extLst>
              <a:ext uri="{FF2B5EF4-FFF2-40B4-BE49-F238E27FC236}">
                <a16:creationId xmlns:a16="http://schemas.microsoft.com/office/drawing/2014/main" id="{39EC9C5B-913F-95E6-959B-26AA90E88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450" y="1460221"/>
            <a:ext cx="375984" cy="375984"/>
          </a:xfrm>
          <a:prstGeom prst="rect">
            <a:avLst/>
          </a:prstGeom>
        </p:spPr>
      </p:pic>
      <p:pic>
        <p:nvPicPr>
          <p:cNvPr id="65" name="Graphic 64" descr="Electrician">
            <a:extLst>
              <a:ext uri="{FF2B5EF4-FFF2-40B4-BE49-F238E27FC236}">
                <a16:creationId xmlns:a16="http://schemas.microsoft.com/office/drawing/2014/main" id="{4C9F529C-437D-BDC1-CDBF-56B6C5E29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6180" y="1460221"/>
            <a:ext cx="375983" cy="375983"/>
          </a:xfrm>
          <a:prstGeom prst="rect">
            <a:avLst/>
          </a:prstGeom>
        </p:spPr>
      </p:pic>
      <p:pic>
        <p:nvPicPr>
          <p:cNvPr id="67" name="Graphic 66" descr="Checklist RTL">
            <a:extLst>
              <a:ext uri="{FF2B5EF4-FFF2-40B4-BE49-F238E27FC236}">
                <a16:creationId xmlns:a16="http://schemas.microsoft.com/office/drawing/2014/main" id="{1E575DE5-7BD7-3506-FCAC-C6F254C89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5848" y="1459084"/>
            <a:ext cx="375983" cy="375983"/>
          </a:xfrm>
          <a:prstGeom prst="rect">
            <a:avLst/>
          </a:prstGeom>
        </p:spPr>
      </p:pic>
      <p:pic>
        <p:nvPicPr>
          <p:cNvPr id="69" name="Graphic 68" descr="Workflow">
            <a:extLst>
              <a:ext uri="{FF2B5EF4-FFF2-40B4-BE49-F238E27FC236}">
                <a16:creationId xmlns:a16="http://schemas.microsoft.com/office/drawing/2014/main" id="{783A15E1-2597-B323-CD9F-3BF02CD07B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9215" y="1459084"/>
            <a:ext cx="375983" cy="37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78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1BAE-4611-3C3F-5EF1-CA0C8CB6A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197"/>
            <a:ext cx="5067300" cy="572700"/>
          </a:xfrm>
        </p:spPr>
        <p:txBody>
          <a:bodyPr anchor="b"/>
          <a:lstStyle/>
          <a:p>
            <a:pPr algn="l"/>
            <a:r>
              <a:rPr lang="en-IN" sz="2000" dirty="0"/>
              <a:t>FEEDBACKS AND OUR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4AF6D-B68F-1E87-B454-D19042EDD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889" y1="13704" x2="58889" y2="13704"/>
                        <a14:foregroundMark x1="63148" y1="14444" x2="63148" y2="14444"/>
                        <a14:foregroundMark x1="66389" y1="15185" x2="66389" y2="15185"/>
                        <a14:foregroundMark x1="56019" y1="45370" x2="56019" y2="45370"/>
                        <a14:foregroundMark x1="44259" y1="42685" x2="44259" y2="42685"/>
                        <a14:foregroundMark x1="40556" y1="42315" x2="40556" y2="42315"/>
                        <a14:foregroundMark x1="48148" y1="41944" x2="48148" y2="41944"/>
                        <a14:foregroundMark x1="53148" y1="42222" x2="53148" y2="42222"/>
                        <a14:foregroundMark x1="52593" y1="70926" x2="52593" y2="70926"/>
                        <a14:foregroundMark x1="62778" y1="69722" x2="62778" y2="69722"/>
                        <a14:foregroundMark x1="66296" y1="70741" x2="66296" y2="70741"/>
                        <a14:foregroundMark x1="69537" y1="71852" x2="69537" y2="71852"/>
                        <a14:foregroundMark x1="73056" y1="72685" x2="73056" y2="72685"/>
                        <a14:foregroundMark x1="76389" y1="72500" x2="76389" y2="72500"/>
                      </a14:backgroundRemoval>
                    </a14:imgEffect>
                  </a14:imgLayer>
                </a14:imgProps>
              </a:ext>
            </a:extLst>
          </a:blip>
          <a:srcRect l="21821" t="10243" r="12613"/>
          <a:stretch/>
        </p:blipFill>
        <p:spPr>
          <a:xfrm rot="21409728">
            <a:off x="101058" y="2708665"/>
            <a:ext cx="1738643" cy="2489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DF272B-257D-D9CE-6C7C-917E15CBF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5370" y1="15370" x2="35370" y2="15370"/>
                        <a14:foregroundMark x1="39259" y1="15093" x2="39259" y2="15093"/>
                        <a14:foregroundMark x1="42963" y1="14907" x2="42963" y2="14907"/>
                        <a14:foregroundMark x1="46204" y1="14259" x2="46204" y2="14259"/>
                        <a14:foregroundMark x1="50185" y1="14259" x2="50185" y2="14259"/>
                        <a14:foregroundMark x1="46204" y1="44815" x2="46204" y2="44815"/>
                        <a14:foregroundMark x1="46389" y1="40093" x2="46389" y2="40093"/>
                        <a14:foregroundMark x1="41852" y1="40185" x2="41852" y2="40185"/>
                        <a14:foregroundMark x1="54352" y1="41204" x2="54352" y2="41204"/>
                        <a14:foregroundMark x1="50278" y1="39815" x2="50278" y2="39815"/>
                        <a14:foregroundMark x1="46296" y1="67778" x2="46296" y2="67778"/>
                        <a14:foregroundMark x1="43426" y1="67778" x2="43426" y2="67778"/>
                        <a14:foregroundMark x1="39630" y1="68333" x2="39630" y2="68333"/>
                        <a14:foregroundMark x1="54722" y1="67778" x2="54722" y2="67778"/>
                        <a14:foregroundMark x1="51019" y1="67778" x2="51019" y2="67778"/>
                        <a14:foregroundMark x1="58704" y1="81389" x2="58704" y2="81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5156">
            <a:off x="-587254" y="333402"/>
            <a:ext cx="2652322" cy="2652322"/>
          </a:xfrm>
          <a:prstGeom prst="rect">
            <a:avLst/>
          </a:prstGeom>
        </p:spPr>
      </p:pic>
      <p:sp>
        <p:nvSpPr>
          <p:cNvPr id="29" name="Google Shape;2981;p49">
            <a:extLst>
              <a:ext uri="{FF2B5EF4-FFF2-40B4-BE49-F238E27FC236}">
                <a16:creationId xmlns:a16="http://schemas.microsoft.com/office/drawing/2014/main" id="{42DF5C71-7C56-A998-2476-1D7D1E8CD8A7}"/>
              </a:ext>
            </a:extLst>
          </p:cNvPr>
          <p:cNvSpPr txBox="1">
            <a:spLocks/>
          </p:cNvSpPr>
          <p:nvPr/>
        </p:nvSpPr>
        <p:spPr>
          <a:xfrm>
            <a:off x="5769557" y="932396"/>
            <a:ext cx="3428714" cy="10258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50" b="1" dirty="0"/>
              <a:t>TO GET CONNECTED DROP A MESSAGE ON:</a:t>
            </a:r>
          </a:p>
          <a:p>
            <a:r>
              <a:rPr lang="en-GB" sz="1050" dirty="0">
                <a:hlinkClick r:id="rId6"/>
              </a:rPr>
              <a:t>MAIL: lakshyakhare226@gmail.com</a:t>
            </a:r>
            <a:endParaRPr lang="en-GB" sz="1050" dirty="0"/>
          </a:p>
          <a:p>
            <a:r>
              <a:rPr lang="en-GB" sz="1100" dirty="0">
                <a:hlinkClick r:id="rId7"/>
              </a:rPr>
              <a:t>PORTFOLIO: https://lakshya-khare.github.io/Portfolio/</a:t>
            </a:r>
            <a:endParaRPr lang="en-GB" sz="1100" dirty="0"/>
          </a:p>
          <a:p>
            <a:r>
              <a:rPr lang="en-GB" sz="1100" dirty="0">
                <a:hlinkClick r:id="rId8"/>
              </a:rPr>
              <a:t>LINKEDIN: www.linkedin.com/in/lakshyakhare</a:t>
            </a:r>
            <a:endParaRPr lang="en-GB" sz="11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30584D-BD45-5819-5D3C-6BA04AA2CE6B}"/>
              </a:ext>
            </a:extLst>
          </p:cNvPr>
          <p:cNvGrpSpPr/>
          <p:nvPr/>
        </p:nvGrpSpPr>
        <p:grpSpPr>
          <a:xfrm>
            <a:off x="1808715" y="841359"/>
            <a:ext cx="4082270" cy="1116934"/>
            <a:chOff x="367297" y="1081860"/>
            <a:chExt cx="3714009" cy="1034979"/>
          </a:xfrm>
        </p:grpSpPr>
        <p:sp>
          <p:nvSpPr>
            <p:cNvPr id="459" name="Google Shape;459;p34"/>
            <p:cNvSpPr txBox="1">
              <a:spLocks/>
            </p:cNvSpPr>
            <p:nvPr/>
          </p:nvSpPr>
          <p:spPr>
            <a:xfrm>
              <a:off x="477771" y="1429279"/>
              <a:ext cx="3603535" cy="68756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GB" sz="1000" dirty="0"/>
                <a:t>Team lead Lakshya oversees all aspects of our project during this phase. His leadership and vision drive our progress. With a keen eye for detail, he ensures that every piece falls into place seamlessly.</a:t>
              </a:r>
            </a:p>
          </p:txBody>
        </p:sp>
        <p:sp>
          <p:nvSpPr>
            <p:cNvPr id="461" name="Google Shape;461;p34"/>
            <p:cNvSpPr txBox="1">
              <a:spLocks/>
            </p:cNvSpPr>
            <p:nvPr/>
          </p:nvSpPr>
          <p:spPr>
            <a:xfrm>
              <a:off x="367297" y="1081860"/>
              <a:ext cx="3603535" cy="629403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IN" sz="2400" dirty="0">
                  <a:highlight>
                    <a:srgbClr val="CCD6AF"/>
                  </a:highlight>
                  <a:latin typeface="Inter" panose="020B0604020202020204" charset="0"/>
                  <a:ea typeface="Inter" panose="020B0604020202020204" charset="0"/>
                </a:rPr>
                <a:t>L</a:t>
              </a:r>
              <a:r>
                <a:rPr lang="en-IN" sz="2000" dirty="0">
                  <a:highlight>
                    <a:srgbClr val="CCD6AF"/>
                  </a:highlight>
                  <a:latin typeface="Inter" panose="020B0604020202020204" charset="0"/>
                  <a:ea typeface="Inter" panose="020B0604020202020204" charset="0"/>
                </a:rPr>
                <a:t>akshya </a:t>
              </a:r>
              <a:r>
                <a:rPr lang="en-IN" sz="2400" dirty="0">
                  <a:highlight>
                    <a:srgbClr val="CCD6AF"/>
                  </a:highlight>
                  <a:latin typeface="Inter" panose="020B0604020202020204" charset="0"/>
                  <a:ea typeface="Inter" panose="020B0604020202020204" charset="0"/>
                </a:rPr>
                <a:t>K</a:t>
              </a:r>
              <a:r>
                <a:rPr lang="en-IN" sz="2000" dirty="0">
                  <a:highlight>
                    <a:srgbClr val="CCD6AF"/>
                  </a:highlight>
                  <a:latin typeface="Inter" panose="020B0604020202020204" charset="0"/>
                  <a:ea typeface="Inter" panose="020B0604020202020204" charset="0"/>
                </a:rPr>
                <a:t>hare(lead)</a:t>
              </a:r>
            </a:p>
          </p:txBody>
        </p:sp>
      </p:grpSp>
      <p:grpSp>
        <p:nvGrpSpPr>
          <p:cNvPr id="495" name="Google Shape;495;p36"/>
          <p:cNvGrpSpPr/>
          <p:nvPr/>
        </p:nvGrpSpPr>
        <p:grpSpPr>
          <a:xfrm>
            <a:off x="4433551" y="71197"/>
            <a:ext cx="712066" cy="888961"/>
            <a:chOff x="5489009" y="907527"/>
            <a:chExt cx="2939899" cy="4002900"/>
          </a:xfrm>
        </p:grpSpPr>
        <p:sp>
          <p:nvSpPr>
            <p:cNvPr id="496" name="Google Shape;496;p36"/>
            <p:cNvSpPr/>
            <p:nvPr/>
          </p:nvSpPr>
          <p:spPr>
            <a:xfrm flipH="1">
              <a:off x="5489009" y="3325070"/>
              <a:ext cx="2939899" cy="183494"/>
            </a:xfrm>
            <a:custGeom>
              <a:avLst/>
              <a:gdLst/>
              <a:ahLst/>
              <a:cxnLst/>
              <a:rect l="l" t="t" r="r" b="b"/>
              <a:pathLst>
                <a:path w="2449916" h="152912" extrusionOk="0">
                  <a:moveTo>
                    <a:pt x="2449916" y="76456"/>
                  </a:moveTo>
                  <a:cubicBezTo>
                    <a:pt x="2449916" y="118682"/>
                    <a:pt x="1901484" y="152913"/>
                    <a:pt x="1224958" y="152913"/>
                  </a:cubicBezTo>
                  <a:cubicBezTo>
                    <a:pt x="548433" y="152913"/>
                    <a:pt x="0" y="118682"/>
                    <a:pt x="0" y="76456"/>
                  </a:cubicBezTo>
                  <a:cubicBezTo>
                    <a:pt x="0" y="34231"/>
                    <a:pt x="548432" y="0"/>
                    <a:pt x="1224958" y="0"/>
                  </a:cubicBezTo>
                  <a:cubicBezTo>
                    <a:pt x="1901483" y="0"/>
                    <a:pt x="2449916" y="34231"/>
                    <a:pt x="2449916" y="764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7" name="Google Shape;497;p36"/>
            <p:cNvGrpSpPr/>
            <p:nvPr/>
          </p:nvGrpSpPr>
          <p:grpSpPr>
            <a:xfrm>
              <a:off x="5702054" y="907527"/>
              <a:ext cx="2361409" cy="4002900"/>
              <a:chOff x="-1" y="972038"/>
              <a:chExt cx="1471008" cy="2493552"/>
            </a:xfrm>
          </p:grpSpPr>
          <p:grpSp>
            <p:nvGrpSpPr>
              <p:cNvPr id="498" name="Google Shape;498;p36"/>
              <p:cNvGrpSpPr/>
              <p:nvPr/>
            </p:nvGrpSpPr>
            <p:grpSpPr>
              <a:xfrm>
                <a:off x="206270" y="972038"/>
                <a:ext cx="555241" cy="543343"/>
                <a:chOff x="206270" y="972038"/>
                <a:chExt cx="555241" cy="543343"/>
              </a:xfrm>
            </p:grpSpPr>
            <p:sp>
              <p:nvSpPr>
                <p:cNvPr id="499" name="Google Shape;499;p36"/>
                <p:cNvSpPr/>
                <p:nvPr/>
              </p:nvSpPr>
              <p:spPr>
                <a:xfrm>
                  <a:off x="507959" y="1433393"/>
                  <a:ext cx="74087" cy="81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87" h="81988" extrusionOk="0">
                      <a:moveTo>
                        <a:pt x="2352" y="0"/>
                      </a:moveTo>
                      <a:lnTo>
                        <a:pt x="0" y="0"/>
                      </a:lnTo>
                      <a:lnTo>
                        <a:pt x="73996" y="81989"/>
                      </a:lnTo>
                      <a:lnTo>
                        <a:pt x="74088" y="79494"/>
                      </a:lnTo>
                      <a:lnTo>
                        <a:pt x="235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36"/>
                <p:cNvSpPr/>
                <p:nvPr/>
              </p:nvSpPr>
              <p:spPr>
                <a:xfrm>
                  <a:off x="206272" y="975819"/>
                  <a:ext cx="389770" cy="315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28" h="253590" extrusionOk="0">
                      <a:moveTo>
                        <a:pt x="160562" y="0"/>
                      </a:moveTo>
                      <a:lnTo>
                        <a:pt x="41438" y="0"/>
                      </a:lnTo>
                      <a:cubicBezTo>
                        <a:pt x="18647" y="0"/>
                        <a:pt x="0" y="18647"/>
                        <a:pt x="0" y="41438"/>
                      </a:cubicBezTo>
                      <a:lnTo>
                        <a:pt x="0" y="212153"/>
                      </a:lnTo>
                      <a:cubicBezTo>
                        <a:pt x="0" y="234943"/>
                        <a:pt x="18647" y="253591"/>
                        <a:pt x="41438" y="253591"/>
                      </a:cubicBezTo>
                      <a:lnTo>
                        <a:pt x="283428" y="253591"/>
                      </a:lnTo>
                      <a:cubicBezTo>
                        <a:pt x="283428" y="253591"/>
                        <a:pt x="165107" y="5457"/>
                        <a:pt x="160562" y="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36"/>
                <p:cNvSpPr/>
                <p:nvPr/>
              </p:nvSpPr>
              <p:spPr>
                <a:xfrm>
                  <a:off x="206270" y="972038"/>
                  <a:ext cx="399566" cy="32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05" h="273167" extrusionOk="0">
                      <a:moveTo>
                        <a:pt x="293221" y="273167"/>
                      </a:moveTo>
                      <a:lnTo>
                        <a:pt x="51222" y="273167"/>
                      </a:lnTo>
                      <a:cubicBezTo>
                        <a:pt x="22983" y="273167"/>
                        <a:pt x="0" y="250193"/>
                        <a:pt x="0" y="221937"/>
                      </a:cubicBezTo>
                      <a:lnTo>
                        <a:pt x="0" y="51222"/>
                      </a:lnTo>
                      <a:cubicBezTo>
                        <a:pt x="0" y="22983"/>
                        <a:pt x="22975" y="0"/>
                        <a:pt x="51222" y="0"/>
                      </a:cubicBezTo>
                      <a:lnTo>
                        <a:pt x="170347" y="0"/>
                      </a:lnTo>
                      <a:cubicBezTo>
                        <a:pt x="173251" y="0"/>
                        <a:pt x="176004" y="1289"/>
                        <a:pt x="177862" y="3524"/>
                      </a:cubicBezTo>
                      <a:cubicBezTo>
                        <a:pt x="182265" y="8813"/>
                        <a:pt x="247832" y="145455"/>
                        <a:pt x="302051" y="259156"/>
                      </a:cubicBezTo>
                      <a:cubicBezTo>
                        <a:pt x="303499" y="262195"/>
                        <a:pt x="303289" y="265752"/>
                        <a:pt x="301498" y="268597"/>
                      </a:cubicBezTo>
                      <a:cubicBezTo>
                        <a:pt x="299699" y="271443"/>
                        <a:pt x="296568" y="273167"/>
                        <a:pt x="293212" y="273167"/>
                      </a:cubicBezTo>
                      <a:close/>
                      <a:moveTo>
                        <a:pt x="51222" y="19585"/>
                      </a:moveTo>
                      <a:cubicBezTo>
                        <a:pt x="33771" y="19585"/>
                        <a:pt x="19585" y="33771"/>
                        <a:pt x="19585" y="51222"/>
                      </a:cubicBezTo>
                      <a:lnTo>
                        <a:pt x="19585" y="221937"/>
                      </a:lnTo>
                      <a:cubicBezTo>
                        <a:pt x="19585" y="239387"/>
                        <a:pt x="33771" y="253582"/>
                        <a:pt x="51222" y="253582"/>
                      </a:cubicBezTo>
                      <a:lnTo>
                        <a:pt x="277695" y="253582"/>
                      </a:lnTo>
                      <a:cubicBezTo>
                        <a:pt x="235370" y="164915"/>
                        <a:pt x="177477" y="44392"/>
                        <a:pt x="164605" y="19577"/>
                      </a:cubicBezTo>
                      <a:lnTo>
                        <a:pt x="51222" y="1957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36"/>
                <p:cNvSpPr/>
                <p:nvPr/>
              </p:nvSpPr>
              <p:spPr>
                <a:xfrm>
                  <a:off x="454343" y="1001698"/>
                  <a:ext cx="307168" cy="342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64" h="275309" extrusionOk="0">
                      <a:moveTo>
                        <a:pt x="169870" y="275301"/>
                      </a:moveTo>
                      <a:lnTo>
                        <a:pt x="169176" y="275301"/>
                      </a:lnTo>
                      <a:lnTo>
                        <a:pt x="87974" y="274222"/>
                      </a:lnTo>
                      <a:cubicBezTo>
                        <a:pt x="82567" y="274146"/>
                        <a:pt x="78240" y="269710"/>
                        <a:pt x="78315" y="264304"/>
                      </a:cubicBezTo>
                      <a:cubicBezTo>
                        <a:pt x="78382" y="258939"/>
                        <a:pt x="82760" y="254645"/>
                        <a:pt x="88108" y="254645"/>
                      </a:cubicBezTo>
                      <a:lnTo>
                        <a:pt x="88242" y="254645"/>
                      </a:lnTo>
                      <a:lnTo>
                        <a:pt x="169444" y="255725"/>
                      </a:lnTo>
                      <a:cubicBezTo>
                        <a:pt x="178114" y="255700"/>
                        <a:pt x="185831" y="252645"/>
                        <a:pt x="191908" y="246719"/>
                      </a:cubicBezTo>
                      <a:cubicBezTo>
                        <a:pt x="197992" y="240802"/>
                        <a:pt x="201390" y="232909"/>
                        <a:pt x="201508" y="224506"/>
                      </a:cubicBezTo>
                      <a:lnTo>
                        <a:pt x="203776" y="53800"/>
                      </a:lnTo>
                      <a:cubicBezTo>
                        <a:pt x="204002" y="36358"/>
                        <a:pt x="189999" y="21979"/>
                        <a:pt x="172557" y="21744"/>
                      </a:cubicBezTo>
                      <a:lnTo>
                        <a:pt x="9660" y="19577"/>
                      </a:lnTo>
                      <a:cubicBezTo>
                        <a:pt x="4253" y="19501"/>
                        <a:pt x="-74" y="15065"/>
                        <a:pt x="1" y="9659"/>
                      </a:cubicBezTo>
                      <a:cubicBezTo>
                        <a:pt x="68" y="4294"/>
                        <a:pt x="4445" y="0"/>
                        <a:pt x="9793" y="0"/>
                      </a:cubicBezTo>
                      <a:lnTo>
                        <a:pt x="9927" y="0"/>
                      </a:lnTo>
                      <a:lnTo>
                        <a:pt x="172825" y="2168"/>
                      </a:lnTo>
                      <a:cubicBezTo>
                        <a:pt x="201056" y="2553"/>
                        <a:pt x="223729" y="25829"/>
                        <a:pt x="223361" y="54068"/>
                      </a:cubicBezTo>
                      <a:lnTo>
                        <a:pt x="221092" y="224774"/>
                      </a:lnTo>
                      <a:cubicBezTo>
                        <a:pt x="220908" y="238417"/>
                        <a:pt x="215393" y="251189"/>
                        <a:pt x="205575" y="260755"/>
                      </a:cubicBezTo>
                      <a:cubicBezTo>
                        <a:pt x="195917" y="270162"/>
                        <a:pt x="183262" y="275310"/>
                        <a:pt x="169887" y="2753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09" name="Google Shape;509;p36"/>
              <p:cNvSpPr/>
              <p:nvPr/>
            </p:nvSpPr>
            <p:spPr>
              <a:xfrm>
                <a:off x="415760" y="3066227"/>
                <a:ext cx="335570" cy="280624"/>
              </a:xfrm>
              <a:custGeom>
                <a:avLst/>
                <a:gdLst/>
                <a:ahLst/>
                <a:cxnLst/>
                <a:rect l="l" t="t" r="r" b="b"/>
                <a:pathLst>
                  <a:path w="335570" h="280624" extrusionOk="0">
                    <a:moveTo>
                      <a:pt x="283571" y="0"/>
                    </a:moveTo>
                    <a:lnTo>
                      <a:pt x="90978" y="82616"/>
                    </a:lnTo>
                    <a:lnTo>
                      <a:pt x="0" y="280624"/>
                    </a:lnTo>
                    <a:lnTo>
                      <a:pt x="335571" y="93011"/>
                    </a:lnTo>
                    <a:lnTo>
                      <a:pt x="2835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36"/>
              <p:cNvSpPr/>
              <p:nvPr/>
            </p:nvSpPr>
            <p:spPr>
              <a:xfrm>
                <a:off x="405969" y="3056414"/>
                <a:ext cx="355144" cy="300230"/>
              </a:xfrm>
              <a:custGeom>
                <a:avLst/>
                <a:gdLst/>
                <a:ahLst/>
                <a:cxnLst/>
                <a:rect l="l" t="t" r="r" b="b"/>
                <a:pathLst>
                  <a:path w="355144" h="300230" extrusionOk="0">
                    <a:moveTo>
                      <a:pt x="9790" y="300231"/>
                    </a:moveTo>
                    <a:cubicBezTo>
                      <a:pt x="7388" y="300231"/>
                      <a:pt x="5003" y="299344"/>
                      <a:pt x="3145" y="297628"/>
                    </a:cubicBezTo>
                    <a:cubicBezTo>
                      <a:pt x="31" y="294749"/>
                      <a:pt x="-872" y="290204"/>
                      <a:pt x="893" y="286354"/>
                    </a:cubicBezTo>
                    <a:lnTo>
                      <a:pt x="91871" y="88346"/>
                    </a:lnTo>
                    <a:cubicBezTo>
                      <a:pt x="92884" y="86136"/>
                      <a:pt x="94675" y="84387"/>
                      <a:pt x="96901" y="83433"/>
                    </a:cubicBezTo>
                    <a:lnTo>
                      <a:pt x="289494" y="808"/>
                    </a:lnTo>
                    <a:cubicBezTo>
                      <a:pt x="294114" y="-1201"/>
                      <a:pt x="299462" y="658"/>
                      <a:pt x="301898" y="5027"/>
                    </a:cubicBezTo>
                    <a:lnTo>
                      <a:pt x="353898" y="98046"/>
                    </a:lnTo>
                    <a:cubicBezTo>
                      <a:pt x="356535" y="102767"/>
                      <a:pt x="354852" y="108734"/>
                      <a:pt x="350132" y="111371"/>
                    </a:cubicBezTo>
                    <a:lnTo>
                      <a:pt x="14561" y="298975"/>
                    </a:lnTo>
                    <a:cubicBezTo>
                      <a:pt x="13063" y="299821"/>
                      <a:pt x="11414" y="300222"/>
                      <a:pt x="9782" y="300222"/>
                    </a:cubicBezTo>
                    <a:close/>
                    <a:moveTo>
                      <a:pt x="108083" y="99946"/>
                    </a:moveTo>
                    <a:lnTo>
                      <a:pt x="31225" y="267238"/>
                    </a:lnTo>
                    <a:lnTo>
                      <a:pt x="332037" y="99059"/>
                    </a:lnTo>
                    <a:lnTo>
                      <a:pt x="289117" y="22293"/>
                    </a:lnTo>
                    <a:lnTo>
                      <a:pt x="108091" y="999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36"/>
              <p:cNvSpPr/>
              <p:nvPr/>
            </p:nvSpPr>
            <p:spPr>
              <a:xfrm>
                <a:off x="440467" y="2868906"/>
                <a:ext cx="349841" cy="411207"/>
              </a:xfrm>
              <a:custGeom>
                <a:avLst/>
                <a:gdLst/>
                <a:ahLst/>
                <a:cxnLst/>
                <a:rect l="l" t="t" r="r" b="b"/>
                <a:pathLst>
                  <a:path w="349841" h="411207" extrusionOk="0">
                    <a:moveTo>
                      <a:pt x="0" y="107508"/>
                    </a:moveTo>
                    <a:lnTo>
                      <a:pt x="162153" y="411207"/>
                    </a:lnTo>
                    <a:lnTo>
                      <a:pt x="349841" y="306277"/>
                    </a:lnTo>
                    <a:cubicBezTo>
                      <a:pt x="349841" y="306277"/>
                      <a:pt x="341153" y="305993"/>
                      <a:pt x="339120" y="194351"/>
                    </a:cubicBezTo>
                    <a:cubicBezTo>
                      <a:pt x="336676" y="60102"/>
                      <a:pt x="211692" y="0"/>
                      <a:pt x="211692" y="0"/>
                    </a:cubicBezTo>
                    <a:lnTo>
                      <a:pt x="8" y="107516"/>
                    </a:lnTo>
                    <a:close/>
                  </a:path>
                </a:pathLst>
              </a:custGeom>
              <a:solidFill>
                <a:srgbClr val="B584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36"/>
              <p:cNvSpPr/>
              <p:nvPr/>
            </p:nvSpPr>
            <p:spPr>
              <a:xfrm>
                <a:off x="430676" y="2859095"/>
                <a:ext cx="369417" cy="430801"/>
              </a:xfrm>
              <a:custGeom>
                <a:avLst/>
                <a:gdLst/>
                <a:ahLst/>
                <a:cxnLst/>
                <a:rect l="l" t="t" r="r" b="b"/>
                <a:pathLst>
                  <a:path w="369417" h="430801" extrusionOk="0">
                    <a:moveTo>
                      <a:pt x="171943" y="430802"/>
                    </a:moveTo>
                    <a:cubicBezTo>
                      <a:pt x="171014" y="430802"/>
                      <a:pt x="170094" y="430668"/>
                      <a:pt x="169190" y="430400"/>
                    </a:cubicBezTo>
                    <a:cubicBezTo>
                      <a:pt x="166662" y="429664"/>
                      <a:pt x="164545" y="427939"/>
                      <a:pt x="163306" y="425621"/>
                    </a:cubicBezTo>
                    <a:lnTo>
                      <a:pt x="1153" y="121922"/>
                    </a:lnTo>
                    <a:cubicBezTo>
                      <a:pt x="-86" y="119595"/>
                      <a:pt x="-337" y="116875"/>
                      <a:pt x="450" y="114364"/>
                    </a:cubicBezTo>
                    <a:cubicBezTo>
                      <a:pt x="1245" y="111853"/>
                      <a:pt x="3011" y="109777"/>
                      <a:pt x="5355" y="108581"/>
                    </a:cubicBezTo>
                    <a:lnTo>
                      <a:pt x="217047" y="1065"/>
                    </a:lnTo>
                    <a:cubicBezTo>
                      <a:pt x="219767" y="-325"/>
                      <a:pt x="222973" y="-350"/>
                      <a:pt x="225726" y="964"/>
                    </a:cubicBezTo>
                    <a:cubicBezTo>
                      <a:pt x="231049" y="3525"/>
                      <a:pt x="356175" y="65276"/>
                      <a:pt x="358694" y="203961"/>
                    </a:cubicBezTo>
                    <a:cubicBezTo>
                      <a:pt x="360192" y="286493"/>
                      <a:pt x="365365" y="305626"/>
                      <a:pt x="366779" y="309376"/>
                    </a:cubicBezTo>
                    <a:cubicBezTo>
                      <a:pt x="367901" y="310572"/>
                      <a:pt x="368729" y="312071"/>
                      <a:pt x="369139" y="313745"/>
                    </a:cubicBezTo>
                    <a:cubicBezTo>
                      <a:pt x="370177" y="318021"/>
                      <a:pt x="368244" y="322466"/>
                      <a:pt x="364402" y="324608"/>
                    </a:cubicBezTo>
                    <a:lnTo>
                      <a:pt x="176714" y="429546"/>
                    </a:lnTo>
                    <a:cubicBezTo>
                      <a:pt x="175241" y="430375"/>
                      <a:pt x="173592" y="430794"/>
                      <a:pt x="171935" y="430794"/>
                    </a:cubicBezTo>
                    <a:close/>
                    <a:moveTo>
                      <a:pt x="23132" y="121520"/>
                    </a:moveTo>
                    <a:lnTo>
                      <a:pt x="175877" y="407593"/>
                    </a:lnTo>
                    <a:lnTo>
                      <a:pt x="347111" y="311861"/>
                    </a:lnTo>
                    <a:cubicBezTo>
                      <a:pt x="343252" y="297156"/>
                      <a:pt x="340256" y="266875"/>
                      <a:pt x="339118" y="204329"/>
                    </a:cubicBezTo>
                    <a:cubicBezTo>
                      <a:pt x="337059" y="91205"/>
                      <a:pt x="242541" y="32543"/>
                      <a:pt x="221399" y="20825"/>
                    </a:cubicBezTo>
                    <a:lnTo>
                      <a:pt x="23132" y="121520"/>
                    </a:lnTo>
                    <a:close/>
                    <a:moveTo>
                      <a:pt x="360100" y="306287"/>
                    </a:moveTo>
                    <a:lnTo>
                      <a:pt x="360100" y="306287"/>
                    </a:lnTo>
                    <a:cubicBezTo>
                      <a:pt x="360100" y="306287"/>
                      <a:pt x="360100" y="306287"/>
                      <a:pt x="360100" y="306287"/>
                    </a:cubicBezTo>
                    <a:close/>
                    <a:moveTo>
                      <a:pt x="360067" y="306287"/>
                    </a:moveTo>
                    <a:lnTo>
                      <a:pt x="360067" y="306287"/>
                    </a:lnTo>
                    <a:lnTo>
                      <a:pt x="360067" y="306287"/>
                    </a:lnTo>
                    <a:close/>
                    <a:moveTo>
                      <a:pt x="360042" y="306287"/>
                    </a:moveTo>
                    <a:lnTo>
                      <a:pt x="360042" y="306287"/>
                    </a:lnTo>
                    <a:lnTo>
                      <a:pt x="360042" y="306287"/>
                    </a:lnTo>
                    <a:close/>
                    <a:moveTo>
                      <a:pt x="360017" y="306287"/>
                    </a:moveTo>
                    <a:lnTo>
                      <a:pt x="360017" y="306287"/>
                    </a:lnTo>
                    <a:lnTo>
                      <a:pt x="360017" y="306287"/>
                    </a:lnTo>
                    <a:close/>
                    <a:moveTo>
                      <a:pt x="359983" y="306287"/>
                    </a:moveTo>
                    <a:lnTo>
                      <a:pt x="360000" y="306287"/>
                    </a:lnTo>
                    <a:lnTo>
                      <a:pt x="359983" y="306287"/>
                    </a:lnTo>
                    <a:close/>
                    <a:moveTo>
                      <a:pt x="359958" y="306287"/>
                    </a:moveTo>
                    <a:lnTo>
                      <a:pt x="359975" y="306287"/>
                    </a:lnTo>
                    <a:lnTo>
                      <a:pt x="359958" y="306287"/>
                    </a:lnTo>
                    <a:close/>
                    <a:moveTo>
                      <a:pt x="359925" y="306287"/>
                    </a:moveTo>
                    <a:lnTo>
                      <a:pt x="359950" y="306287"/>
                    </a:lnTo>
                    <a:lnTo>
                      <a:pt x="359925" y="3062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36"/>
              <p:cNvSpPr/>
              <p:nvPr/>
            </p:nvSpPr>
            <p:spPr>
              <a:xfrm>
                <a:off x="250910" y="2318759"/>
                <a:ext cx="729195" cy="836926"/>
              </a:xfrm>
              <a:custGeom>
                <a:avLst/>
                <a:gdLst/>
                <a:ahLst/>
                <a:cxnLst/>
                <a:rect l="l" t="t" r="r" b="b"/>
                <a:pathLst>
                  <a:path w="729195" h="836926" extrusionOk="0">
                    <a:moveTo>
                      <a:pt x="729187" y="45443"/>
                    </a:moveTo>
                    <a:cubicBezTo>
                      <a:pt x="729187" y="45443"/>
                      <a:pt x="414916" y="-27272"/>
                      <a:pt x="303274" y="11262"/>
                    </a:cubicBezTo>
                    <a:cubicBezTo>
                      <a:pt x="191624" y="49795"/>
                      <a:pt x="-19265" y="111823"/>
                      <a:pt x="1416" y="264819"/>
                    </a:cubicBezTo>
                    <a:cubicBezTo>
                      <a:pt x="22089" y="417815"/>
                      <a:pt x="189565" y="835458"/>
                      <a:pt x="189565" y="835458"/>
                    </a:cubicBezTo>
                    <a:cubicBezTo>
                      <a:pt x="189565" y="835458"/>
                      <a:pt x="220574" y="823055"/>
                      <a:pt x="328090" y="835458"/>
                    </a:cubicBezTo>
                    <a:cubicBezTo>
                      <a:pt x="435606" y="847862"/>
                      <a:pt x="501768" y="777566"/>
                      <a:pt x="501768" y="777566"/>
                    </a:cubicBezTo>
                    <a:lnTo>
                      <a:pt x="729195" y="4543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36"/>
              <p:cNvSpPr/>
              <p:nvPr/>
            </p:nvSpPr>
            <p:spPr>
              <a:xfrm>
                <a:off x="250903" y="2318787"/>
                <a:ext cx="407767" cy="835421"/>
              </a:xfrm>
              <a:custGeom>
                <a:avLst/>
                <a:gdLst/>
                <a:ahLst/>
                <a:cxnLst/>
                <a:rect l="l" t="t" r="r" b="b"/>
                <a:pathLst>
                  <a:path w="407767" h="835421" extrusionOk="0">
                    <a:moveTo>
                      <a:pt x="344326" y="19745"/>
                    </a:moveTo>
                    <a:cubicBezTo>
                      <a:pt x="359241" y="14598"/>
                      <a:pt x="377821" y="11459"/>
                      <a:pt x="398729" y="9844"/>
                    </a:cubicBezTo>
                    <a:cubicBezTo>
                      <a:pt x="401633" y="6496"/>
                      <a:pt x="404654" y="3265"/>
                      <a:pt x="407768" y="118"/>
                    </a:cubicBezTo>
                    <a:cubicBezTo>
                      <a:pt x="366321" y="-652"/>
                      <a:pt x="329286" y="2253"/>
                      <a:pt x="303282" y="11225"/>
                    </a:cubicBezTo>
                    <a:cubicBezTo>
                      <a:pt x="191631" y="49758"/>
                      <a:pt x="-19258" y="111786"/>
                      <a:pt x="1415" y="264782"/>
                    </a:cubicBezTo>
                    <a:cubicBezTo>
                      <a:pt x="22088" y="417778"/>
                      <a:pt x="189564" y="835421"/>
                      <a:pt x="189564" y="835421"/>
                    </a:cubicBezTo>
                    <a:cubicBezTo>
                      <a:pt x="189564" y="835421"/>
                      <a:pt x="199021" y="831697"/>
                      <a:pt x="225218" y="830383"/>
                    </a:cubicBezTo>
                    <a:cubicBezTo>
                      <a:pt x="196410" y="757509"/>
                      <a:pt x="60915" y="409911"/>
                      <a:pt x="42460" y="273294"/>
                    </a:cubicBezTo>
                    <a:cubicBezTo>
                      <a:pt x="21787" y="120298"/>
                      <a:pt x="232676" y="58270"/>
                      <a:pt x="344318" y="197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36"/>
              <p:cNvSpPr/>
              <p:nvPr/>
            </p:nvSpPr>
            <p:spPr>
              <a:xfrm>
                <a:off x="241099" y="2308972"/>
                <a:ext cx="748782" cy="856535"/>
              </a:xfrm>
              <a:custGeom>
                <a:avLst/>
                <a:gdLst/>
                <a:ahLst/>
                <a:cxnLst/>
                <a:rect l="l" t="t" r="r" b="b"/>
                <a:pathLst>
                  <a:path w="748782" h="856535" extrusionOk="0">
                    <a:moveTo>
                      <a:pt x="363512" y="856527"/>
                    </a:moveTo>
                    <a:cubicBezTo>
                      <a:pt x="354900" y="856527"/>
                      <a:pt x="345978" y="856042"/>
                      <a:pt x="336763" y="854979"/>
                    </a:cubicBezTo>
                    <a:cubicBezTo>
                      <a:pt x="234729" y="843194"/>
                      <a:pt x="203176" y="854276"/>
                      <a:pt x="202874" y="854393"/>
                    </a:cubicBezTo>
                    <a:cubicBezTo>
                      <a:pt x="197936" y="856218"/>
                      <a:pt x="192245" y="853815"/>
                      <a:pt x="190278" y="848894"/>
                    </a:cubicBezTo>
                    <a:cubicBezTo>
                      <a:pt x="183423" y="831795"/>
                      <a:pt x="22124" y="428372"/>
                      <a:pt x="1518" y="275919"/>
                    </a:cubicBezTo>
                    <a:cubicBezTo>
                      <a:pt x="-19062" y="123635"/>
                      <a:pt x="174393" y="57883"/>
                      <a:pt x="289977" y="18596"/>
                    </a:cubicBezTo>
                    <a:cubicBezTo>
                      <a:pt x="296890" y="16244"/>
                      <a:pt x="303544" y="13984"/>
                      <a:pt x="309880" y="11800"/>
                    </a:cubicBezTo>
                    <a:cubicBezTo>
                      <a:pt x="422903" y="-27194"/>
                      <a:pt x="728251" y="42692"/>
                      <a:pt x="741207" y="45697"/>
                    </a:cubicBezTo>
                    <a:cubicBezTo>
                      <a:pt x="743852" y="46308"/>
                      <a:pt x="746137" y="47998"/>
                      <a:pt x="747484" y="50367"/>
                    </a:cubicBezTo>
                    <a:cubicBezTo>
                      <a:pt x="748840" y="52719"/>
                      <a:pt x="749150" y="55548"/>
                      <a:pt x="748338" y="58142"/>
                    </a:cubicBezTo>
                    <a:lnTo>
                      <a:pt x="520911" y="790273"/>
                    </a:lnTo>
                    <a:cubicBezTo>
                      <a:pt x="520476" y="791688"/>
                      <a:pt x="519714" y="792994"/>
                      <a:pt x="518693" y="794073"/>
                    </a:cubicBezTo>
                    <a:cubicBezTo>
                      <a:pt x="516090" y="796844"/>
                      <a:pt x="458716" y="856536"/>
                      <a:pt x="363512" y="856536"/>
                    </a:cubicBezTo>
                    <a:close/>
                    <a:moveTo>
                      <a:pt x="253828" y="829904"/>
                    </a:moveTo>
                    <a:cubicBezTo>
                      <a:pt x="274828" y="829904"/>
                      <a:pt x="302640" y="831335"/>
                      <a:pt x="339014" y="835528"/>
                    </a:cubicBezTo>
                    <a:cubicBezTo>
                      <a:pt x="431825" y="846241"/>
                      <a:pt x="492764" y="791956"/>
                      <a:pt x="502933" y="782147"/>
                    </a:cubicBezTo>
                    <a:lnTo>
                      <a:pt x="726493" y="62486"/>
                    </a:lnTo>
                    <a:cubicBezTo>
                      <a:pt x="671622" y="50501"/>
                      <a:pt x="412826" y="-2989"/>
                      <a:pt x="316282" y="30313"/>
                    </a:cubicBezTo>
                    <a:cubicBezTo>
                      <a:pt x="309921" y="32506"/>
                      <a:pt x="303234" y="34783"/>
                      <a:pt x="296287" y="37143"/>
                    </a:cubicBezTo>
                    <a:cubicBezTo>
                      <a:pt x="186411" y="74488"/>
                      <a:pt x="2506" y="136992"/>
                      <a:pt x="20927" y="273308"/>
                    </a:cubicBezTo>
                    <a:cubicBezTo>
                      <a:pt x="39642" y="411758"/>
                      <a:pt x="182042" y="774982"/>
                      <a:pt x="205276" y="833611"/>
                    </a:cubicBezTo>
                    <a:cubicBezTo>
                      <a:pt x="213997" y="831870"/>
                      <a:pt x="229255" y="829912"/>
                      <a:pt x="253837" y="8299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36"/>
              <p:cNvSpPr/>
              <p:nvPr/>
            </p:nvSpPr>
            <p:spPr>
              <a:xfrm>
                <a:off x="612381" y="2297885"/>
                <a:ext cx="682254" cy="798431"/>
              </a:xfrm>
              <a:custGeom>
                <a:avLst/>
                <a:gdLst/>
                <a:ahLst/>
                <a:cxnLst/>
                <a:rect l="l" t="t" r="r" b="b"/>
                <a:pathLst>
                  <a:path w="682254" h="798431" extrusionOk="0">
                    <a:moveTo>
                      <a:pt x="668653" y="204424"/>
                    </a:moveTo>
                    <a:cubicBezTo>
                      <a:pt x="640238" y="248431"/>
                      <a:pt x="598557" y="282261"/>
                      <a:pt x="550683" y="303503"/>
                    </a:cubicBezTo>
                    <a:lnTo>
                      <a:pt x="451411" y="347552"/>
                    </a:lnTo>
                    <a:cubicBezTo>
                      <a:pt x="439752" y="352515"/>
                      <a:pt x="429575" y="360291"/>
                      <a:pt x="421800" y="370292"/>
                    </a:cubicBezTo>
                    <a:lnTo>
                      <a:pt x="387066" y="414534"/>
                    </a:lnTo>
                    <a:cubicBezTo>
                      <a:pt x="375407" y="429507"/>
                      <a:pt x="369866" y="448356"/>
                      <a:pt x="371515" y="467212"/>
                    </a:cubicBezTo>
                    <a:cubicBezTo>
                      <a:pt x="375650" y="514024"/>
                      <a:pt x="373992" y="607972"/>
                      <a:pt x="304115" y="659412"/>
                    </a:cubicBezTo>
                    <a:cubicBezTo>
                      <a:pt x="232161" y="712425"/>
                      <a:pt x="140280" y="798431"/>
                      <a:pt x="140280" y="798431"/>
                    </a:cubicBezTo>
                    <a:cubicBezTo>
                      <a:pt x="140280" y="798431"/>
                      <a:pt x="115472" y="670242"/>
                      <a:pt x="62124" y="508977"/>
                    </a:cubicBezTo>
                    <a:cubicBezTo>
                      <a:pt x="8785" y="347711"/>
                      <a:pt x="-8582" y="322895"/>
                      <a:pt x="3822" y="249703"/>
                    </a:cubicBezTo>
                    <a:cubicBezTo>
                      <a:pt x="10768" y="208516"/>
                      <a:pt x="109270" y="144840"/>
                      <a:pt x="194205" y="97033"/>
                    </a:cubicBezTo>
                    <a:cubicBezTo>
                      <a:pt x="260283" y="59738"/>
                      <a:pt x="318092" y="32110"/>
                      <a:pt x="318092" y="32110"/>
                    </a:cubicBezTo>
                    <a:cubicBezTo>
                      <a:pt x="318092" y="32110"/>
                      <a:pt x="512777" y="-35868"/>
                      <a:pt x="595553" y="25992"/>
                    </a:cubicBezTo>
                    <a:cubicBezTo>
                      <a:pt x="633927" y="54608"/>
                      <a:pt x="633827" y="18409"/>
                      <a:pt x="682044" y="46774"/>
                    </a:cubicBezTo>
                    <a:cubicBezTo>
                      <a:pt x="682044" y="46774"/>
                      <a:pt x="685015" y="179064"/>
                      <a:pt x="668644" y="2044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36"/>
              <p:cNvSpPr/>
              <p:nvPr/>
            </p:nvSpPr>
            <p:spPr>
              <a:xfrm>
                <a:off x="1247673" y="2333027"/>
                <a:ext cx="46869" cy="19719"/>
              </a:xfrm>
              <a:custGeom>
                <a:avLst/>
                <a:gdLst/>
                <a:ahLst/>
                <a:cxnLst/>
                <a:rect l="l" t="t" r="r" b="b"/>
                <a:pathLst>
                  <a:path w="46869" h="19719" extrusionOk="0">
                    <a:moveTo>
                      <a:pt x="10261" y="7924"/>
                    </a:moveTo>
                    <a:cubicBezTo>
                      <a:pt x="27687" y="20922"/>
                      <a:pt x="37186" y="20537"/>
                      <a:pt x="46870" y="18913"/>
                    </a:cubicBezTo>
                    <a:cubicBezTo>
                      <a:pt x="46811" y="14335"/>
                      <a:pt x="46761" y="11640"/>
                      <a:pt x="46761" y="11640"/>
                    </a:cubicBezTo>
                    <a:cubicBezTo>
                      <a:pt x="22782" y="-2471"/>
                      <a:pt x="10755" y="-605"/>
                      <a:pt x="0" y="1312"/>
                    </a:cubicBezTo>
                    <a:cubicBezTo>
                      <a:pt x="3557" y="3346"/>
                      <a:pt x="7022" y="5497"/>
                      <a:pt x="10261" y="79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36"/>
              <p:cNvSpPr/>
              <p:nvPr/>
            </p:nvSpPr>
            <p:spPr>
              <a:xfrm>
                <a:off x="612390" y="2297913"/>
                <a:ext cx="587023" cy="798420"/>
              </a:xfrm>
              <a:custGeom>
                <a:avLst/>
                <a:gdLst/>
                <a:ahLst/>
                <a:cxnLst/>
                <a:rect l="l" t="t" r="r" b="b"/>
                <a:pathLst>
                  <a:path w="587023" h="798420" extrusionOk="0">
                    <a:moveTo>
                      <a:pt x="112116" y="526023"/>
                    </a:moveTo>
                    <a:cubicBezTo>
                      <a:pt x="58776" y="364758"/>
                      <a:pt x="41410" y="339942"/>
                      <a:pt x="53813" y="266750"/>
                    </a:cubicBezTo>
                    <a:cubicBezTo>
                      <a:pt x="60760" y="225563"/>
                      <a:pt x="159262" y="161887"/>
                      <a:pt x="244197" y="114080"/>
                    </a:cubicBezTo>
                    <a:cubicBezTo>
                      <a:pt x="310275" y="76785"/>
                      <a:pt x="368083" y="49157"/>
                      <a:pt x="368083" y="49157"/>
                    </a:cubicBezTo>
                    <a:cubicBezTo>
                      <a:pt x="368083" y="49157"/>
                      <a:pt x="494598" y="5015"/>
                      <a:pt x="587024" y="20306"/>
                    </a:cubicBezTo>
                    <a:cubicBezTo>
                      <a:pt x="500164" y="-31468"/>
                      <a:pt x="318092" y="32099"/>
                      <a:pt x="318092" y="32099"/>
                    </a:cubicBezTo>
                    <a:cubicBezTo>
                      <a:pt x="318092" y="32099"/>
                      <a:pt x="260283" y="59719"/>
                      <a:pt x="194205" y="97022"/>
                    </a:cubicBezTo>
                    <a:cubicBezTo>
                      <a:pt x="109270" y="144821"/>
                      <a:pt x="10768" y="208505"/>
                      <a:pt x="3822" y="249692"/>
                    </a:cubicBezTo>
                    <a:cubicBezTo>
                      <a:pt x="-8582" y="322884"/>
                      <a:pt x="8785" y="347692"/>
                      <a:pt x="62124" y="508966"/>
                    </a:cubicBezTo>
                    <a:cubicBezTo>
                      <a:pt x="115472" y="670231"/>
                      <a:pt x="140280" y="798420"/>
                      <a:pt x="140280" y="798420"/>
                    </a:cubicBezTo>
                    <a:cubicBezTo>
                      <a:pt x="140280" y="798420"/>
                      <a:pt x="155722" y="783974"/>
                      <a:pt x="178880" y="763276"/>
                    </a:cubicBezTo>
                    <a:cubicBezTo>
                      <a:pt x="166761" y="711184"/>
                      <a:pt x="144808" y="624843"/>
                      <a:pt x="112124" y="52602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36"/>
              <p:cNvSpPr/>
              <p:nvPr/>
            </p:nvSpPr>
            <p:spPr>
              <a:xfrm>
                <a:off x="602564" y="2288065"/>
                <a:ext cx="701950" cy="818051"/>
              </a:xfrm>
              <a:custGeom>
                <a:avLst/>
                <a:gdLst/>
                <a:ahLst/>
                <a:cxnLst/>
                <a:rect l="l" t="t" r="r" b="b"/>
                <a:pathLst>
                  <a:path w="701950" h="818051" extrusionOk="0">
                    <a:moveTo>
                      <a:pt x="150105" y="818052"/>
                    </a:moveTo>
                    <a:cubicBezTo>
                      <a:pt x="149092" y="818052"/>
                      <a:pt x="148080" y="817901"/>
                      <a:pt x="147084" y="817574"/>
                    </a:cubicBezTo>
                    <a:cubicBezTo>
                      <a:pt x="143694" y="816470"/>
                      <a:pt x="141175" y="813616"/>
                      <a:pt x="140488" y="810117"/>
                    </a:cubicBezTo>
                    <a:cubicBezTo>
                      <a:pt x="140246" y="808837"/>
                      <a:pt x="115162" y="680639"/>
                      <a:pt x="62659" y="521885"/>
                    </a:cubicBezTo>
                    <a:cubicBezTo>
                      <a:pt x="52499" y="491185"/>
                      <a:pt x="43660" y="465432"/>
                      <a:pt x="36069" y="443361"/>
                    </a:cubicBezTo>
                    <a:cubicBezTo>
                      <a:pt x="3403" y="348291"/>
                      <a:pt x="-6465" y="319600"/>
                      <a:pt x="3997" y="257891"/>
                    </a:cubicBezTo>
                    <a:cubicBezTo>
                      <a:pt x="10140" y="221466"/>
                      <a:pt x="75825" y="167775"/>
                      <a:pt x="199226" y="98333"/>
                    </a:cubicBezTo>
                    <a:cubicBezTo>
                      <a:pt x="264827" y="61306"/>
                      <a:pt x="323113" y="33384"/>
                      <a:pt x="323699" y="33108"/>
                    </a:cubicBezTo>
                    <a:cubicBezTo>
                      <a:pt x="324017" y="32958"/>
                      <a:pt x="324360" y="32815"/>
                      <a:pt x="324695" y="32707"/>
                    </a:cubicBezTo>
                    <a:cubicBezTo>
                      <a:pt x="332839" y="29852"/>
                      <a:pt x="525264" y="-36276"/>
                      <a:pt x="611237" y="27986"/>
                    </a:cubicBezTo>
                    <a:cubicBezTo>
                      <a:pt x="626812" y="39595"/>
                      <a:pt x="633198" y="38465"/>
                      <a:pt x="642874" y="36741"/>
                    </a:cubicBezTo>
                    <a:cubicBezTo>
                      <a:pt x="654683" y="34640"/>
                      <a:pt x="669355" y="32004"/>
                      <a:pt x="696833" y="48174"/>
                    </a:cubicBezTo>
                    <a:cubicBezTo>
                      <a:pt x="699754" y="49898"/>
                      <a:pt x="701586" y="53003"/>
                      <a:pt x="701662" y="56392"/>
                    </a:cubicBezTo>
                    <a:cubicBezTo>
                      <a:pt x="702164" y="78990"/>
                      <a:pt x="703830" y="193035"/>
                      <a:pt x="686697" y="219558"/>
                    </a:cubicBezTo>
                    <a:lnTo>
                      <a:pt x="686697" y="219558"/>
                    </a:lnTo>
                    <a:cubicBezTo>
                      <a:pt x="657981" y="264026"/>
                      <a:pt x="615714" y="299538"/>
                      <a:pt x="564476" y="322270"/>
                    </a:cubicBezTo>
                    <a:lnTo>
                      <a:pt x="465204" y="366319"/>
                    </a:lnTo>
                    <a:cubicBezTo>
                      <a:pt x="454934" y="370688"/>
                      <a:pt x="446046" y="377509"/>
                      <a:pt x="439367" y="386113"/>
                    </a:cubicBezTo>
                    <a:lnTo>
                      <a:pt x="404591" y="430405"/>
                    </a:lnTo>
                    <a:cubicBezTo>
                      <a:pt x="394456" y="443420"/>
                      <a:pt x="389651" y="459690"/>
                      <a:pt x="391099" y="476178"/>
                    </a:cubicBezTo>
                    <a:cubicBezTo>
                      <a:pt x="395703" y="528220"/>
                      <a:pt x="392556" y="623525"/>
                      <a:pt x="319757" y="677116"/>
                    </a:cubicBezTo>
                    <a:cubicBezTo>
                      <a:pt x="249084" y="729175"/>
                      <a:pt x="157721" y="814545"/>
                      <a:pt x="156809" y="815390"/>
                    </a:cubicBezTo>
                    <a:cubicBezTo>
                      <a:pt x="154968" y="817123"/>
                      <a:pt x="152566" y="818035"/>
                      <a:pt x="150113" y="818035"/>
                    </a:cubicBezTo>
                    <a:close/>
                    <a:moveTo>
                      <a:pt x="331633" y="51019"/>
                    </a:moveTo>
                    <a:cubicBezTo>
                      <a:pt x="325808" y="53823"/>
                      <a:pt x="270611" y="80522"/>
                      <a:pt x="208835" y="115398"/>
                    </a:cubicBezTo>
                    <a:cubicBezTo>
                      <a:pt x="48339" y="205723"/>
                      <a:pt x="25616" y="247429"/>
                      <a:pt x="23297" y="261163"/>
                    </a:cubicBezTo>
                    <a:cubicBezTo>
                      <a:pt x="13672" y="317951"/>
                      <a:pt x="22343" y="343169"/>
                      <a:pt x="54583" y="437000"/>
                    </a:cubicBezTo>
                    <a:cubicBezTo>
                      <a:pt x="62182" y="459129"/>
                      <a:pt x="71062" y="484958"/>
                      <a:pt x="81240" y="515733"/>
                    </a:cubicBezTo>
                    <a:cubicBezTo>
                      <a:pt x="122979" y="641930"/>
                      <a:pt x="147536" y="749053"/>
                      <a:pt x="156173" y="789335"/>
                    </a:cubicBezTo>
                    <a:cubicBezTo>
                      <a:pt x="184052" y="763825"/>
                      <a:pt x="252348" y="702442"/>
                      <a:pt x="308131" y="661356"/>
                    </a:cubicBezTo>
                    <a:cubicBezTo>
                      <a:pt x="373213" y="613448"/>
                      <a:pt x="375825" y="525852"/>
                      <a:pt x="371581" y="477911"/>
                    </a:cubicBezTo>
                    <a:cubicBezTo>
                      <a:pt x="369698" y="456460"/>
                      <a:pt x="375942" y="435310"/>
                      <a:pt x="389149" y="418353"/>
                    </a:cubicBezTo>
                    <a:lnTo>
                      <a:pt x="423917" y="374069"/>
                    </a:lnTo>
                    <a:cubicBezTo>
                      <a:pt x="432613" y="362879"/>
                      <a:pt x="444196" y="353974"/>
                      <a:pt x="457387" y="348366"/>
                    </a:cubicBezTo>
                    <a:lnTo>
                      <a:pt x="556525" y="304375"/>
                    </a:lnTo>
                    <a:cubicBezTo>
                      <a:pt x="604273" y="283184"/>
                      <a:pt x="643594" y="250191"/>
                      <a:pt x="670242" y="208945"/>
                    </a:cubicBezTo>
                    <a:lnTo>
                      <a:pt x="670242" y="208945"/>
                    </a:lnTo>
                    <a:cubicBezTo>
                      <a:pt x="680579" y="192926"/>
                      <a:pt x="683014" y="112929"/>
                      <a:pt x="682177" y="62410"/>
                    </a:cubicBezTo>
                    <a:cubicBezTo>
                      <a:pt x="664208" y="52827"/>
                      <a:pt x="655520" y="54375"/>
                      <a:pt x="646305" y="56024"/>
                    </a:cubicBezTo>
                    <a:cubicBezTo>
                      <a:pt x="634864" y="58066"/>
                      <a:pt x="621900" y="60385"/>
                      <a:pt x="599511" y="43687"/>
                    </a:cubicBezTo>
                    <a:cubicBezTo>
                      <a:pt x="523791" y="-12883"/>
                      <a:pt x="342455" y="47362"/>
                      <a:pt x="331625" y="51028"/>
                    </a:cubicBezTo>
                    <a:close/>
                    <a:moveTo>
                      <a:pt x="678470" y="214252"/>
                    </a:moveTo>
                    <a:lnTo>
                      <a:pt x="678545" y="214252"/>
                    </a:lnTo>
                    <a:lnTo>
                      <a:pt x="678470" y="21425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36"/>
              <p:cNvSpPr/>
              <p:nvPr/>
            </p:nvSpPr>
            <p:spPr>
              <a:xfrm>
                <a:off x="603465" y="2139336"/>
                <a:ext cx="16898" cy="46426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46426" extrusionOk="0">
                    <a:moveTo>
                      <a:pt x="16898" y="0"/>
                    </a:moveTo>
                    <a:cubicBezTo>
                      <a:pt x="11994" y="14948"/>
                      <a:pt x="6369" y="30608"/>
                      <a:pt x="0" y="46426"/>
                    </a:cubicBezTo>
                    <a:cubicBezTo>
                      <a:pt x="9290" y="25511"/>
                      <a:pt x="14730" y="9776"/>
                      <a:pt x="1689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36"/>
              <p:cNvSpPr/>
              <p:nvPr/>
            </p:nvSpPr>
            <p:spPr>
              <a:xfrm>
                <a:off x="542300" y="2286766"/>
                <a:ext cx="7206" cy="9474"/>
              </a:xfrm>
              <a:custGeom>
                <a:avLst/>
                <a:gdLst/>
                <a:ahLst/>
                <a:cxnLst/>
                <a:rect l="l" t="t" r="r" b="b"/>
                <a:pathLst>
                  <a:path w="7206" h="9474" extrusionOk="0">
                    <a:moveTo>
                      <a:pt x="7164" y="67"/>
                    </a:moveTo>
                    <a:cubicBezTo>
                      <a:pt x="7164" y="67"/>
                      <a:pt x="7190" y="25"/>
                      <a:pt x="7206" y="0"/>
                    </a:cubicBezTo>
                    <a:cubicBezTo>
                      <a:pt x="4854" y="3231"/>
                      <a:pt x="2444" y="6378"/>
                      <a:pt x="0" y="9474"/>
                    </a:cubicBezTo>
                    <a:cubicBezTo>
                      <a:pt x="2628" y="6545"/>
                      <a:pt x="5080" y="3498"/>
                      <a:pt x="7164" y="6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36"/>
              <p:cNvSpPr/>
              <p:nvPr/>
            </p:nvSpPr>
            <p:spPr>
              <a:xfrm>
                <a:off x="25830" y="1826370"/>
                <a:ext cx="622470" cy="539704"/>
              </a:xfrm>
              <a:custGeom>
                <a:avLst/>
                <a:gdLst/>
                <a:ahLst/>
                <a:cxnLst/>
                <a:rect l="l" t="t" r="r" b="b"/>
                <a:pathLst>
                  <a:path w="622470" h="539704" extrusionOk="0">
                    <a:moveTo>
                      <a:pt x="523675" y="460404"/>
                    </a:moveTo>
                    <a:cubicBezTo>
                      <a:pt x="548491" y="419535"/>
                      <a:pt x="566059" y="385429"/>
                      <a:pt x="577634" y="359383"/>
                    </a:cubicBezTo>
                    <a:cubicBezTo>
                      <a:pt x="584004" y="343565"/>
                      <a:pt x="589628" y="327905"/>
                      <a:pt x="594533" y="312957"/>
                    </a:cubicBezTo>
                    <a:lnTo>
                      <a:pt x="594533" y="312957"/>
                    </a:lnTo>
                    <a:cubicBezTo>
                      <a:pt x="594533" y="312957"/>
                      <a:pt x="622470" y="204537"/>
                      <a:pt x="622470" y="204537"/>
                    </a:cubicBezTo>
                    <a:lnTo>
                      <a:pt x="550785" y="203340"/>
                    </a:lnTo>
                    <a:cubicBezTo>
                      <a:pt x="524588" y="202905"/>
                      <a:pt x="463598" y="175863"/>
                      <a:pt x="463598" y="175863"/>
                    </a:cubicBezTo>
                    <a:cubicBezTo>
                      <a:pt x="438942" y="162430"/>
                      <a:pt x="428463" y="162430"/>
                      <a:pt x="405513" y="162723"/>
                    </a:cubicBezTo>
                    <a:lnTo>
                      <a:pt x="371215" y="230433"/>
                    </a:lnTo>
                    <a:cubicBezTo>
                      <a:pt x="371215" y="230433"/>
                      <a:pt x="313674" y="198419"/>
                      <a:pt x="310686" y="185237"/>
                    </a:cubicBezTo>
                    <a:cubicBezTo>
                      <a:pt x="295654" y="118924"/>
                      <a:pt x="269767" y="17728"/>
                      <a:pt x="220997" y="19175"/>
                    </a:cubicBezTo>
                    <a:cubicBezTo>
                      <a:pt x="185577" y="20230"/>
                      <a:pt x="178337" y="53508"/>
                      <a:pt x="165682" y="53148"/>
                    </a:cubicBezTo>
                    <a:cubicBezTo>
                      <a:pt x="165682" y="53148"/>
                      <a:pt x="25918" y="-29795"/>
                      <a:pt x="8384" y="11551"/>
                    </a:cubicBezTo>
                    <a:cubicBezTo>
                      <a:pt x="-5618" y="44577"/>
                      <a:pt x="85878" y="98645"/>
                      <a:pt x="85878" y="98645"/>
                    </a:cubicBezTo>
                    <a:cubicBezTo>
                      <a:pt x="85878" y="98645"/>
                      <a:pt x="-38352" y="85203"/>
                      <a:pt x="34188" y="162430"/>
                    </a:cubicBezTo>
                    <a:cubicBezTo>
                      <a:pt x="34188" y="162430"/>
                      <a:pt x="-61485" y="191003"/>
                      <a:pt x="67264" y="312965"/>
                    </a:cubicBezTo>
                    <a:cubicBezTo>
                      <a:pt x="179760" y="419527"/>
                      <a:pt x="265733" y="512480"/>
                      <a:pt x="357422" y="535229"/>
                    </a:cubicBezTo>
                    <a:cubicBezTo>
                      <a:pt x="414151" y="549306"/>
                      <a:pt x="459991" y="528859"/>
                      <a:pt x="496591" y="492343"/>
                    </a:cubicBezTo>
                    <a:cubicBezTo>
                      <a:pt x="502835" y="483228"/>
                      <a:pt x="510175" y="476909"/>
                      <a:pt x="516452" y="469887"/>
                    </a:cubicBezTo>
                    <a:cubicBezTo>
                      <a:pt x="518896" y="466790"/>
                      <a:pt x="521307" y="463643"/>
                      <a:pt x="523659" y="460413"/>
                    </a:cubicBezTo>
                    <a:close/>
                  </a:path>
                </a:pathLst>
              </a:custGeom>
              <a:solidFill>
                <a:srgbClr val="B584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36"/>
              <p:cNvSpPr/>
              <p:nvPr/>
            </p:nvSpPr>
            <p:spPr>
              <a:xfrm>
                <a:off x="32764" y="1826362"/>
                <a:ext cx="428091" cy="273544"/>
              </a:xfrm>
              <a:custGeom>
                <a:avLst/>
                <a:gdLst/>
                <a:ahLst/>
                <a:cxnLst/>
                <a:rect l="l" t="t" r="r" b="b"/>
                <a:pathLst>
                  <a:path w="428091" h="273544" extrusionOk="0">
                    <a:moveTo>
                      <a:pt x="428091" y="164422"/>
                    </a:moveTo>
                    <a:cubicBezTo>
                      <a:pt x="419136" y="162555"/>
                      <a:pt x="410549" y="162580"/>
                      <a:pt x="398580" y="162731"/>
                    </a:cubicBezTo>
                    <a:lnTo>
                      <a:pt x="364282" y="230433"/>
                    </a:lnTo>
                    <a:cubicBezTo>
                      <a:pt x="364282" y="230433"/>
                      <a:pt x="306741" y="198419"/>
                      <a:pt x="303753" y="185237"/>
                    </a:cubicBezTo>
                    <a:cubicBezTo>
                      <a:pt x="288721" y="118924"/>
                      <a:pt x="262825" y="17728"/>
                      <a:pt x="214072" y="19175"/>
                    </a:cubicBezTo>
                    <a:cubicBezTo>
                      <a:pt x="178652" y="20230"/>
                      <a:pt x="171412" y="53508"/>
                      <a:pt x="158758" y="53148"/>
                    </a:cubicBezTo>
                    <a:cubicBezTo>
                      <a:pt x="158758" y="53148"/>
                      <a:pt x="18994" y="-29795"/>
                      <a:pt x="1451" y="11551"/>
                    </a:cubicBezTo>
                    <a:cubicBezTo>
                      <a:pt x="-2759" y="21485"/>
                      <a:pt x="2614" y="33328"/>
                      <a:pt x="12131" y="45029"/>
                    </a:cubicBezTo>
                    <a:cubicBezTo>
                      <a:pt x="49584" y="31496"/>
                      <a:pt x="158749" y="96260"/>
                      <a:pt x="158749" y="96260"/>
                    </a:cubicBezTo>
                    <a:cubicBezTo>
                      <a:pt x="171396" y="96619"/>
                      <a:pt x="178635" y="63342"/>
                      <a:pt x="214064" y="62287"/>
                    </a:cubicBezTo>
                    <a:cubicBezTo>
                      <a:pt x="262825" y="60839"/>
                      <a:pt x="288721" y="162036"/>
                      <a:pt x="303744" y="228349"/>
                    </a:cubicBezTo>
                    <a:cubicBezTo>
                      <a:pt x="306732" y="241531"/>
                      <a:pt x="364273" y="273544"/>
                      <a:pt x="364273" y="273544"/>
                    </a:cubicBezTo>
                    <a:cubicBezTo>
                      <a:pt x="364273" y="273544"/>
                      <a:pt x="418542" y="177194"/>
                      <a:pt x="428075" y="16441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36"/>
              <p:cNvSpPr/>
              <p:nvPr/>
            </p:nvSpPr>
            <p:spPr>
              <a:xfrm>
                <a:off x="16041" y="1816705"/>
                <a:ext cx="642063" cy="559181"/>
              </a:xfrm>
              <a:custGeom>
                <a:avLst/>
                <a:gdLst/>
                <a:ahLst/>
                <a:cxnLst/>
                <a:rect l="l" t="t" r="r" b="b"/>
                <a:pathLst>
                  <a:path w="642063" h="559181" extrusionOk="0">
                    <a:moveTo>
                      <a:pt x="402681" y="559181"/>
                    </a:moveTo>
                    <a:cubicBezTo>
                      <a:pt x="390352" y="559181"/>
                      <a:pt x="377748" y="557591"/>
                      <a:pt x="364867" y="554394"/>
                    </a:cubicBezTo>
                    <a:cubicBezTo>
                      <a:pt x="283088" y="534106"/>
                      <a:pt x="208791" y="462663"/>
                      <a:pt x="114725" y="372213"/>
                    </a:cubicBezTo>
                    <a:cubicBezTo>
                      <a:pt x="100362" y="358394"/>
                      <a:pt x="85590" y="344200"/>
                      <a:pt x="70332" y="329745"/>
                    </a:cubicBezTo>
                    <a:cubicBezTo>
                      <a:pt x="16775" y="279026"/>
                      <a:pt x="-6375" y="236541"/>
                      <a:pt x="1501" y="203498"/>
                    </a:cubicBezTo>
                    <a:cubicBezTo>
                      <a:pt x="5811" y="185445"/>
                      <a:pt x="18248" y="174682"/>
                      <a:pt x="28074" y="168790"/>
                    </a:cubicBezTo>
                    <a:cubicBezTo>
                      <a:pt x="12272" y="149188"/>
                      <a:pt x="7761" y="133202"/>
                      <a:pt x="14273" y="120120"/>
                    </a:cubicBezTo>
                    <a:cubicBezTo>
                      <a:pt x="21889" y="104837"/>
                      <a:pt x="43006" y="99506"/>
                      <a:pt x="62197" y="97999"/>
                    </a:cubicBezTo>
                    <a:cubicBezTo>
                      <a:pt x="33682" y="77293"/>
                      <a:pt x="-2333" y="44518"/>
                      <a:pt x="9167" y="17400"/>
                    </a:cubicBezTo>
                    <a:cubicBezTo>
                      <a:pt x="12306" y="9993"/>
                      <a:pt x="18282" y="4670"/>
                      <a:pt x="26450" y="1983"/>
                    </a:cubicBezTo>
                    <a:cubicBezTo>
                      <a:pt x="64448" y="-10446"/>
                      <a:pt x="154053" y="39094"/>
                      <a:pt x="176417" y="52017"/>
                    </a:cubicBezTo>
                    <a:cubicBezTo>
                      <a:pt x="178024" y="50527"/>
                      <a:pt x="180217" y="47949"/>
                      <a:pt x="181958" y="45924"/>
                    </a:cubicBezTo>
                    <a:cubicBezTo>
                      <a:pt x="190813" y="35545"/>
                      <a:pt x="204204" y="19844"/>
                      <a:pt x="230510" y="19066"/>
                    </a:cubicBezTo>
                    <a:cubicBezTo>
                      <a:pt x="283364" y="17601"/>
                      <a:pt x="310364" y="105984"/>
                      <a:pt x="330024" y="192743"/>
                    </a:cubicBezTo>
                    <a:cubicBezTo>
                      <a:pt x="332585" y="198125"/>
                      <a:pt x="354882" y="213567"/>
                      <a:pt x="376928" y="226490"/>
                    </a:cubicBezTo>
                    <a:lnTo>
                      <a:pt x="406573" y="167969"/>
                    </a:lnTo>
                    <a:cubicBezTo>
                      <a:pt x="408222" y="164714"/>
                      <a:pt x="411536" y="162646"/>
                      <a:pt x="415185" y="162596"/>
                    </a:cubicBezTo>
                    <a:cubicBezTo>
                      <a:pt x="438109" y="162286"/>
                      <a:pt x="450823" y="162144"/>
                      <a:pt x="477723" y="176741"/>
                    </a:cubicBezTo>
                    <a:cubicBezTo>
                      <a:pt x="494495" y="184148"/>
                      <a:pt x="541047" y="202887"/>
                      <a:pt x="560741" y="203214"/>
                    </a:cubicBezTo>
                    <a:lnTo>
                      <a:pt x="632435" y="204410"/>
                    </a:lnTo>
                    <a:cubicBezTo>
                      <a:pt x="635431" y="204461"/>
                      <a:pt x="638252" y="205884"/>
                      <a:pt x="640060" y="208269"/>
                    </a:cubicBezTo>
                    <a:cubicBezTo>
                      <a:pt x="641884" y="210654"/>
                      <a:pt x="642503" y="213743"/>
                      <a:pt x="641750" y="216647"/>
                    </a:cubicBezTo>
                    <a:lnTo>
                      <a:pt x="613812" y="325067"/>
                    </a:lnTo>
                    <a:cubicBezTo>
                      <a:pt x="608314" y="341881"/>
                      <a:pt x="602555" y="357708"/>
                      <a:pt x="596513" y="372706"/>
                    </a:cubicBezTo>
                    <a:cubicBezTo>
                      <a:pt x="583046" y="403030"/>
                      <a:pt x="564189" y="438349"/>
                      <a:pt x="541842" y="475150"/>
                    </a:cubicBezTo>
                    <a:cubicBezTo>
                      <a:pt x="541700" y="475385"/>
                      <a:pt x="541541" y="475619"/>
                      <a:pt x="541382" y="475845"/>
                    </a:cubicBezTo>
                    <a:cubicBezTo>
                      <a:pt x="538946" y="479176"/>
                      <a:pt x="536461" y="482415"/>
                      <a:pt x="533941" y="485612"/>
                    </a:cubicBezTo>
                    <a:cubicBezTo>
                      <a:pt x="531497" y="488366"/>
                      <a:pt x="529346" y="490592"/>
                      <a:pt x="527145" y="492861"/>
                    </a:cubicBezTo>
                    <a:cubicBezTo>
                      <a:pt x="522592" y="497531"/>
                      <a:pt x="518299" y="501967"/>
                      <a:pt x="514482" y="507524"/>
                    </a:cubicBezTo>
                    <a:cubicBezTo>
                      <a:pt x="514139" y="508026"/>
                      <a:pt x="513745" y="508495"/>
                      <a:pt x="513319" y="508922"/>
                    </a:cubicBezTo>
                    <a:cubicBezTo>
                      <a:pt x="479815" y="542358"/>
                      <a:pt x="442721" y="559173"/>
                      <a:pt x="402689" y="559173"/>
                    </a:cubicBezTo>
                    <a:close/>
                    <a:moveTo>
                      <a:pt x="76760" y="117141"/>
                    </a:moveTo>
                    <a:cubicBezTo>
                      <a:pt x="57200" y="117141"/>
                      <a:pt x="36084" y="120262"/>
                      <a:pt x="31815" y="128841"/>
                    </a:cubicBezTo>
                    <a:cubicBezTo>
                      <a:pt x="28560" y="135386"/>
                      <a:pt x="35774" y="149054"/>
                      <a:pt x="51124" y="165391"/>
                    </a:cubicBezTo>
                    <a:cubicBezTo>
                      <a:pt x="53451" y="167860"/>
                      <a:pt x="54321" y="171367"/>
                      <a:pt x="53442" y="174640"/>
                    </a:cubicBezTo>
                    <a:cubicBezTo>
                      <a:pt x="52555" y="177921"/>
                      <a:pt x="50036" y="180507"/>
                      <a:pt x="46789" y="181478"/>
                    </a:cubicBezTo>
                    <a:cubicBezTo>
                      <a:pt x="45952" y="181729"/>
                      <a:pt x="25136" y="188399"/>
                      <a:pt x="20525" y="208194"/>
                    </a:cubicBezTo>
                    <a:cubicBezTo>
                      <a:pt x="16399" y="225904"/>
                      <a:pt x="24040" y="258888"/>
                      <a:pt x="83807" y="315517"/>
                    </a:cubicBezTo>
                    <a:cubicBezTo>
                      <a:pt x="99107" y="330005"/>
                      <a:pt x="113904" y="344242"/>
                      <a:pt x="128300" y="358076"/>
                    </a:cubicBezTo>
                    <a:cubicBezTo>
                      <a:pt x="220257" y="446501"/>
                      <a:pt x="292888" y="516346"/>
                      <a:pt x="369587" y="535378"/>
                    </a:cubicBezTo>
                    <a:cubicBezTo>
                      <a:pt x="416943" y="547112"/>
                      <a:pt x="460389" y="533754"/>
                      <a:pt x="498873" y="495673"/>
                    </a:cubicBezTo>
                    <a:cubicBezTo>
                      <a:pt x="503493" y="489094"/>
                      <a:pt x="508590" y="483855"/>
                      <a:pt x="513101" y="479210"/>
                    </a:cubicBezTo>
                    <a:cubicBezTo>
                      <a:pt x="515110" y="477134"/>
                      <a:pt x="517085" y="475100"/>
                      <a:pt x="518968" y="473008"/>
                    </a:cubicBezTo>
                    <a:cubicBezTo>
                      <a:pt x="520876" y="470556"/>
                      <a:pt x="523119" y="467626"/>
                      <a:pt x="525321" y="464621"/>
                    </a:cubicBezTo>
                    <a:cubicBezTo>
                      <a:pt x="552890" y="419183"/>
                      <a:pt x="569445" y="385412"/>
                      <a:pt x="578484" y="365065"/>
                    </a:cubicBezTo>
                    <a:cubicBezTo>
                      <a:pt x="584234" y="350778"/>
                      <a:pt x="589842" y="335361"/>
                      <a:pt x="595031" y="319568"/>
                    </a:cubicBezTo>
                    <a:lnTo>
                      <a:pt x="619696" y="223786"/>
                    </a:lnTo>
                    <a:lnTo>
                      <a:pt x="560423" y="222790"/>
                    </a:lnTo>
                    <a:cubicBezTo>
                      <a:pt x="533021" y="222330"/>
                      <a:pt x="475856" y="197321"/>
                      <a:pt x="469428" y="194476"/>
                    </a:cubicBezTo>
                    <a:cubicBezTo>
                      <a:pt x="469186" y="194367"/>
                      <a:pt x="468943" y="194250"/>
                      <a:pt x="468717" y="194124"/>
                    </a:cubicBezTo>
                    <a:cubicBezTo>
                      <a:pt x="448195" y="182942"/>
                      <a:pt x="439323" y="182114"/>
                      <a:pt x="421370" y="182105"/>
                    </a:cubicBezTo>
                    <a:lnTo>
                      <a:pt x="389758" y="244509"/>
                    </a:lnTo>
                    <a:cubicBezTo>
                      <a:pt x="388561" y="246886"/>
                      <a:pt x="386435" y="248669"/>
                      <a:pt x="383891" y="249447"/>
                    </a:cubicBezTo>
                    <a:cubicBezTo>
                      <a:pt x="381322" y="250201"/>
                      <a:pt x="378585" y="249933"/>
                      <a:pt x="376266" y="248644"/>
                    </a:cubicBezTo>
                    <a:cubicBezTo>
                      <a:pt x="348270" y="233068"/>
                      <a:pt x="314214" y="211474"/>
                      <a:pt x="310950" y="197054"/>
                    </a:cubicBezTo>
                    <a:cubicBezTo>
                      <a:pt x="301099" y="153615"/>
                      <a:pt x="275028" y="38600"/>
                      <a:pt x="231824" y="38600"/>
                    </a:cubicBezTo>
                    <a:cubicBezTo>
                      <a:pt x="231589" y="38600"/>
                      <a:pt x="231347" y="38600"/>
                      <a:pt x="231104" y="38600"/>
                    </a:cubicBezTo>
                    <a:cubicBezTo>
                      <a:pt x="213478" y="39128"/>
                      <a:pt x="204656" y="49472"/>
                      <a:pt x="196864" y="58604"/>
                    </a:cubicBezTo>
                    <a:cubicBezTo>
                      <a:pt x="190997" y="65475"/>
                      <a:pt x="184937" y="72581"/>
                      <a:pt x="175739" y="72581"/>
                    </a:cubicBezTo>
                    <a:cubicBezTo>
                      <a:pt x="175563" y="72581"/>
                      <a:pt x="175396" y="72581"/>
                      <a:pt x="175229" y="72581"/>
                    </a:cubicBezTo>
                    <a:cubicBezTo>
                      <a:pt x="173563" y="72539"/>
                      <a:pt x="171939" y="72070"/>
                      <a:pt x="170508" y="71217"/>
                    </a:cubicBezTo>
                    <a:cubicBezTo>
                      <a:pt x="130259" y="47338"/>
                      <a:pt x="57267" y="12445"/>
                      <a:pt x="32577" y="20572"/>
                    </a:cubicBezTo>
                    <a:cubicBezTo>
                      <a:pt x="29020" y="21736"/>
                      <a:pt x="27873" y="23468"/>
                      <a:pt x="27212" y="25025"/>
                    </a:cubicBezTo>
                    <a:cubicBezTo>
                      <a:pt x="19956" y="42141"/>
                      <a:pt x="66758" y="79804"/>
                      <a:pt x="100680" y="99866"/>
                    </a:cubicBezTo>
                    <a:cubicBezTo>
                      <a:pt x="104648" y="102218"/>
                      <a:pt x="106439" y="107005"/>
                      <a:pt x="104991" y="111374"/>
                    </a:cubicBezTo>
                    <a:cubicBezTo>
                      <a:pt x="103543" y="115743"/>
                      <a:pt x="99258" y="118530"/>
                      <a:pt x="94654" y="118028"/>
                    </a:cubicBezTo>
                    <a:cubicBezTo>
                      <a:pt x="89273" y="117450"/>
                      <a:pt x="83113" y="117124"/>
                      <a:pt x="76785" y="117124"/>
                    </a:cubicBezTo>
                    <a:close/>
                    <a:moveTo>
                      <a:pt x="533464" y="470070"/>
                    </a:moveTo>
                    <a:lnTo>
                      <a:pt x="533540" y="470070"/>
                    </a:lnTo>
                    <a:lnTo>
                      <a:pt x="533464" y="4700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36"/>
              <p:cNvSpPr/>
              <p:nvPr/>
            </p:nvSpPr>
            <p:spPr>
              <a:xfrm>
                <a:off x="549506" y="2185753"/>
                <a:ext cx="53958" cy="101021"/>
              </a:xfrm>
              <a:custGeom>
                <a:avLst/>
                <a:gdLst/>
                <a:ahLst/>
                <a:cxnLst/>
                <a:rect l="l" t="t" r="r" b="b"/>
                <a:pathLst>
                  <a:path w="53958" h="101021" extrusionOk="0">
                    <a:moveTo>
                      <a:pt x="53959" y="0"/>
                    </a:moveTo>
                    <a:cubicBezTo>
                      <a:pt x="42384" y="26046"/>
                      <a:pt x="24816" y="60152"/>
                      <a:pt x="0" y="101021"/>
                    </a:cubicBezTo>
                    <a:cubicBezTo>
                      <a:pt x="22062" y="70698"/>
                      <a:pt x="39864" y="34985"/>
                      <a:pt x="53959" y="0"/>
                    </a:cubicBezTo>
                    <a:close/>
                  </a:path>
                </a:pathLst>
              </a:custGeom>
              <a:solidFill>
                <a:srgbClr val="FCD8C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36"/>
              <p:cNvSpPr/>
              <p:nvPr/>
            </p:nvSpPr>
            <p:spPr>
              <a:xfrm>
                <a:off x="539716" y="2175959"/>
                <a:ext cx="73540" cy="120608"/>
              </a:xfrm>
              <a:custGeom>
                <a:avLst/>
                <a:gdLst/>
                <a:ahLst/>
                <a:cxnLst/>
                <a:rect l="l" t="t" r="r" b="b"/>
                <a:pathLst>
                  <a:path w="73540" h="120608" extrusionOk="0">
                    <a:moveTo>
                      <a:pt x="9782" y="120608"/>
                    </a:moveTo>
                    <a:cubicBezTo>
                      <a:pt x="7915" y="120608"/>
                      <a:pt x="6024" y="120072"/>
                      <a:pt x="4367" y="118968"/>
                    </a:cubicBezTo>
                    <a:cubicBezTo>
                      <a:pt x="-2" y="116055"/>
                      <a:pt x="-1300" y="110213"/>
                      <a:pt x="1420" y="105735"/>
                    </a:cubicBezTo>
                    <a:cubicBezTo>
                      <a:pt x="29107" y="60121"/>
                      <a:pt x="45729" y="26224"/>
                      <a:pt x="54802" y="5819"/>
                    </a:cubicBezTo>
                    <a:cubicBezTo>
                      <a:pt x="56969" y="948"/>
                      <a:pt x="62627" y="-1312"/>
                      <a:pt x="67565" y="781"/>
                    </a:cubicBezTo>
                    <a:cubicBezTo>
                      <a:pt x="72487" y="2873"/>
                      <a:pt x="74822" y="8506"/>
                      <a:pt x="72830" y="13452"/>
                    </a:cubicBezTo>
                    <a:cubicBezTo>
                      <a:pt x="56434" y="54128"/>
                      <a:pt x="37895" y="88820"/>
                      <a:pt x="17708" y="116574"/>
                    </a:cubicBezTo>
                    <a:cubicBezTo>
                      <a:pt x="15799" y="119194"/>
                      <a:pt x="12811" y="120608"/>
                      <a:pt x="9782" y="12060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36"/>
              <p:cNvSpPr/>
              <p:nvPr/>
            </p:nvSpPr>
            <p:spPr>
              <a:xfrm>
                <a:off x="389529" y="1594809"/>
                <a:ext cx="1071651" cy="923996"/>
              </a:xfrm>
              <a:custGeom>
                <a:avLst/>
                <a:gdLst/>
                <a:ahLst/>
                <a:cxnLst/>
                <a:rect l="l" t="t" r="r" b="b"/>
                <a:pathLst>
                  <a:path w="1071651" h="923996" extrusionOk="0">
                    <a:moveTo>
                      <a:pt x="962396" y="800863"/>
                    </a:moveTo>
                    <a:cubicBezTo>
                      <a:pt x="1084918" y="773821"/>
                      <a:pt x="1056922" y="707492"/>
                      <a:pt x="1060312" y="644142"/>
                    </a:cubicBezTo>
                    <a:cubicBezTo>
                      <a:pt x="1061475" y="623385"/>
                      <a:pt x="1059567" y="590384"/>
                      <a:pt x="1056671" y="556060"/>
                    </a:cubicBezTo>
                    <a:cubicBezTo>
                      <a:pt x="1057583" y="556554"/>
                      <a:pt x="1058244" y="556889"/>
                      <a:pt x="1058244" y="556889"/>
                    </a:cubicBezTo>
                    <a:lnTo>
                      <a:pt x="1047531" y="462890"/>
                    </a:lnTo>
                    <a:cubicBezTo>
                      <a:pt x="1047531" y="462890"/>
                      <a:pt x="1073452" y="455918"/>
                      <a:pt x="1071552" y="442518"/>
                    </a:cubicBezTo>
                    <a:cubicBezTo>
                      <a:pt x="1068162" y="418372"/>
                      <a:pt x="1046602" y="368615"/>
                      <a:pt x="1043045" y="352076"/>
                    </a:cubicBezTo>
                    <a:cubicBezTo>
                      <a:pt x="1038500" y="331320"/>
                      <a:pt x="1033428" y="137430"/>
                      <a:pt x="873569" y="109894"/>
                    </a:cubicBezTo>
                    <a:cubicBezTo>
                      <a:pt x="812948" y="99473"/>
                      <a:pt x="679386" y="25285"/>
                      <a:pt x="586098" y="2796"/>
                    </a:cubicBezTo>
                    <a:cubicBezTo>
                      <a:pt x="543915" y="-7373"/>
                      <a:pt x="467836" y="13467"/>
                      <a:pt x="467836" y="13467"/>
                    </a:cubicBezTo>
                    <a:cubicBezTo>
                      <a:pt x="467836" y="13467"/>
                      <a:pt x="290425" y="58479"/>
                      <a:pt x="267041" y="63601"/>
                    </a:cubicBezTo>
                    <a:cubicBezTo>
                      <a:pt x="246694" y="68062"/>
                      <a:pt x="217534" y="78290"/>
                      <a:pt x="186952" y="96661"/>
                    </a:cubicBezTo>
                    <a:cubicBezTo>
                      <a:pt x="142760" y="123201"/>
                      <a:pt x="84424" y="185965"/>
                      <a:pt x="79570" y="240459"/>
                    </a:cubicBezTo>
                    <a:cubicBezTo>
                      <a:pt x="77879" y="259475"/>
                      <a:pt x="43765" y="295464"/>
                      <a:pt x="25569" y="328357"/>
                    </a:cubicBezTo>
                    <a:cubicBezTo>
                      <a:pt x="4913" y="365694"/>
                      <a:pt x="0" y="399038"/>
                      <a:pt x="0" y="399038"/>
                    </a:cubicBezTo>
                    <a:lnTo>
                      <a:pt x="14571" y="397431"/>
                    </a:lnTo>
                    <a:cubicBezTo>
                      <a:pt x="23711" y="396419"/>
                      <a:pt x="32859" y="395113"/>
                      <a:pt x="41815" y="394293"/>
                    </a:cubicBezTo>
                    <a:cubicBezTo>
                      <a:pt x="63124" y="392326"/>
                      <a:pt x="74582" y="395992"/>
                      <a:pt x="99900" y="407433"/>
                    </a:cubicBezTo>
                    <a:cubicBezTo>
                      <a:pt x="99900" y="407433"/>
                      <a:pt x="160889" y="434475"/>
                      <a:pt x="187086" y="434910"/>
                    </a:cubicBezTo>
                    <a:lnTo>
                      <a:pt x="258771" y="436107"/>
                    </a:lnTo>
                    <a:cubicBezTo>
                      <a:pt x="258771" y="436107"/>
                      <a:pt x="250519" y="484517"/>
                      <a:pt x="230834" y="544527"/>
                    </a:cubicBezTo>
                    <a:cubicBezTo>
                      <a:pt x="228666" y="554303"/>
                      <a:pt x="223226" y="570029"/>
                      <a:pt x="213935" y="590953"/>
                    </a:cubicBezTo>
                    <a:cubicBezTo>
                      <a:pt x="199841" y="625930"/>
                      <a:pt x="182039" y="661643"/>
                      <a:pt x="159977" y="691974"/>
                    </a:cubicBezTo>
                    <a:cubicBezTo>
                      <a:pt x="159960" y="691999"/>
                      <a:pt x="159951" y="692016"/>
                      <a:pt x="159935" y="692041"/>
                    </a:cubicBezTo>
                    <a:cubicBezTo>
                      <a:pt x="157851" y="695481"/>
                      <a:pt x="155390" y="698519"/>
                      <a:pt x="152770" y="701449"/>
                    </a:cubicBezTo>
                    <a:cubicBezTo>
                      <a:pt x="146476" y="709425"/>
                      <a:pt x="139864" y="716966"/>
                      <a:pt x="132909" y="723904"/>
                    </a:cubicBezTo>
                    <a:cubicBezTo>
                      <a:pt x="132901" y="723921"/>
                      <a:pt x="132884" y="723938"/>
                      <a:pt x="132867" y="723955"/>
                    </a:cubicBezTo>
                    <a:lnTo>
                      <a:pt x="117208" y="751449"/>
                    </a:lnTo>
                    <a:cubicBezTo>
                      <a:pt x="117208" y="751449"/>
                      <a:pt x="190425" y="732935"/>
                      <a:pt x="225862" y="743054"/>
                    </a:cubicBezTo>
                    <a:cubicBezTo>
                      <a:pt x="288165" y="760848"/>
                      <a:pt x="353750" y="803089"/>
                      <a:pt x="417066" y="800135"/>
                    </a:cubicBezTo>
                    <a:cubicBezTo>
                      <a:pt x="422707" y="799859"/>
                      <a:pt x="432725" y="800612"/>
                      <a:pt x="446041" y="802227"/>
                    </a:cubicBezTo>
                    <a:cubicBezTo>
                      <a:pt x="489371" y="789271"/>
                      <a:pt x="534165" y="782232"/>
                      <a:pt x="578172" y="782232"/>
                    </a:cubicBezTo>
                    <a:cubicBezTo>
                      <a:pt x="697698" y="782232"/>
                      <a:pt x="853147" y="848737"/>
                      <a:pt x="942057" y="923996"/>
                    </a:cubicBezTo>
                    <a:cubicBezTo>
                      <a:pt x="980507" y="866321"/>
                      <a:pt x="952210" y="803131"/>
                      <a:pt x="962404" y="8008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36"/>
              <p:cNvSpPr/>
              <p:nvPr/>
            </p:nvSpPr>
            <p:spPr>
              <a:xfrm>
                <a:off x="389529" y="1594800"/>
                <a:ext cx="592701" cy="399029"/>
              </a:xfrm>
              <a:custGeom>
                <a:avLst/>
                <a:gdLst/>
                <a:ahLst/>
                <a:cxnLst/>
                <a:rect l="l" t="t" r="r" b="b"/>
                <a:pathLst>
                  <a:path w="592701" h="399029" extrusionOk="0">
                    <a:moveTo>
                      <a:pt x="592702" y="4545"/>
                    </a:moveTo>
                    <a:cubicBezTo>
                      <a:pt x="590509" y="3976"/>
                      <a:pt x="588249" y="3315"/>
                      <a:pt x="586098" y="2796"/>
                    </a:cubicBezTo>
                    <a:cubicBezTo>
                      <a:pt x="543915" y="-7373"/>
                      <a:pt x="467836" y="13467"/>
                      <a:pt x="467836" y="13467"/>
                    </a:cubicBezTo>
                    <a:cubicBezTo>
                      <a:pt x="467836" y="13467"/>
                      <a:pt x="290417" y="58479"/>
                      <a:pt x="267041" y="63601"/>
                    </a:cubicBezTo>
                    <a:cubicBezTo>
                      <a:pt x="246694" y="68062"/>
                      <a:pt x="217534" y="78290"/>
                      <a:pt x="186952" y="96661"/>
                    </a:cubicBezTo>
                    <a:cubicBezTo>
                      <a:pt x="142760" y="123201"/>
                      <a:pt x="84424" y="185965"/>
                      <a:pt x="79570" y="240459"/>
                    </a:cubicBezTo>
                    <a:cubicBezTo>
                      <a:pt x="77871" y="259475"/>
                      <a:pt x="43765" y="295464"/>
                      <a:pt x="25569" y="328349"/>
                    </a:cubicBezTo>
                    <a:cubicBezTo>
                      <a:pt x="4913" y="365685"/>
                      <a:pt x="0" y="399030"/>
                      <a:pt x="0" y="399030"/>
                    </a:cubicBezTo>
                    <a:lnTo>
                      <a:pt x="14571" y="397423"/>
                    </a:lnTo>
                    <a:cubicBezTo>
                      <a:pt x="23418" y="396444"/>
                      <a:pt x="32265" y="395205"/>
                      <a:pt x="40944" y="394376"/>
                    </a:cubicBezTo>
                    <a:cubicBezTo>
                      <a:pt x="44811" y="383270"/>
                      <a:pt x="50226" y="370238"/>
                      <a:pt x="57734" y="356663"/>
                    </a:cubicBezTo>
                    <a:cubicBezTo>
                      <a:pt x="75921" y="323770"/>
                      <a:pt x="94392" y="286860"/>
                      <a:pt x="96083" y="267845"/>
                    </a:cubicBezTo>
                    <a:cubicBezTo>
                      <a:pt x="100937" y="213350"/>
                      <a:pt x="160562" y="149875"/>
                      <a:pt x="204754" y="123335"/>
                    </a:cubicBezTo>
                    <a:cubicBezTo>
                      <a:pt x="235337" y="104964"/>
                      <a:pt x="264496" y="94728"/>
                      <a:pt x="284843" y="90275"/>
                    </a:cubicBezTo>
                    <a:cubicBezTo>
                      <a:pt x="308219" y="85153"/>
                      <a:pt x="500000" y="41782"/>
                      <a:pt x="500000" y="41782"/>
                    </a:cubicBezTo>
                    <a:cubicBezTo>
                      <a:pt x="500000" y="41782"/>
                      <a:pt x="551055" y="27804"/>
                      <a:pt x="592702" y="28340"/>
                    </a:cubicBezTo>
                    <a:lnTo>
                      <a:pt x="592702" y="453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36"/>
              <p:cNvSpPr/>
              <p:nvPr/>
            </p:nvSpPr>
            <p:spPr>
              <a:xfrm>
                <a:off x="379740" y="1585018"/>
                <a:ext cx="1091267" cy="943587"/>
              </a:xfrm>
              <a:custGeom>
                <a:avLst/>
                <a:gdLst/>
                <a:ahLst/>
                <a:cxnLst/>
                <a:rect l="l" t="t" r="r" b="b"/>
                <a:pathLst>
                  <a:path w="1091267" h="943587" extrusionOk="0">
                    <a:moveTo>
                      <a:pt x="951838" y="943571"/>
                    </a:moveTo>
                    <a:cubicBezTo>
                      <a:pt x="949536" y="943571"/>
                      <a:pt x="947293" y="942759"/>
                      <a:pt x="945511" y="941253"/>
                    </a:cubicBezTo>
                    <a:cubicBezTo>
                      <a:pt x="851587" y="861750"/>
                      <a:pt x="697863" y="801807"/>
                      <a:pt x="587944" y="801807"/>
                    </a:cubicBezTo>
                    <a:cubicBezTo>
                      <a:pt x="545586" y="801807"/>
                      <a:pt x="502072" y="808394"/>
                      <a:pt x="458626" y="821392"/>
                    </a:cubicBezTo>
                    <a:cubicBezTo>
                      <a:pt x="457337" y="821785"/>
                      <a:pt x="455973" y="821894"/>
                      <a:pt x="454642" y="821735"/>
                    </a:cubicBezTo>
                    <a:cubicBezTo>
                      <a:pt x="438263" y="819743"/>
                      <a:pt x="430763" y="819550"/>
                      <a:pt x="427315" y="819693"/>
                    </a:cubicBezTo>
                    <a:cubicBezTo>
                      <a:pt x="383550" y="821735"/>
                      <a:pt x="339493" y="803573"/>
                      <a:pt x="296925" y="786005"/>
                    </a:cubicBezTo>
                    <a:cubicBezTo>
                      <a:pt x="274746" y="776849"/>
                      <a:pt x="253780" y="768194"/>
                      <a:pt x="232956" y="762252"/>
                    </a:cubicBezTo>
                    <a:cubicBezTo>
                      <a:pt x="205947" y="754560"/>
                      <a:pt x="149051" y="765759"/>
                      <a:pt x="129391" y="770730"/>
                    </a:cubicBezTo>
                    <a:cubicBezTo>
                      <a:pt x="125591" y="771693"/>
                      <a:pt x="121582" y="770287"/>
                      <a:pt x="119197" y="767165"/>
                    </a:cubicBezTo>
                    <a:cubicBezTo>
                      <a:pt x="116828" y="764043"/>
                      <a:pt x="116543" y="759800"/>
                      <a:pt x="118485" y="756393"/>
                    </a:cubicBezTo>
                    <a:lnTo>
                      <a:pt x="134145" y="728899"/>
                    </a:lnTo>
                    <a:cubicBezTo>
                      <a:pt x="134572" y="728137"/>
                      <a:pt x="135157" y="727384"/>
                      <a:pt x="135777" y="726765"/>
                    </a:cubicBezTo>
                    <a:cubicBezTo>
                      <a:pt x="142205" y="720345"/>
                      <a:pt x="148624" y="713081"/>
                      <a:pt x="154868" y="705163"/>
                    </a:cubicBezTo>
                    <a:cubicBezTo>
                      <a:pt x="157981" y="701664"/>
                      <a:pt x="159856" y="699212"/>
                      <a:pt x="161346" y="696751"/>
                    </a:cubicBezTo>
                    <a:cubicBezTo>
                      <a:pt x="161505" y="696484"/>
                      <a:pt x="161689" y="696216"/>
                      <a:pt x="161890" y="695948"/>
                    </a:cubicBezTo>
                    <a:cubicBezTo>
                      <a:pt x="181115" y="669500"/>
                      <a:pt x="198867" y="636248"/>
                      <a:pt x="214643" y="597086"/>
                    </a:cubicBezTo>
                    <a:cubicBezTo>
                      <a:pt x="225909" y="571676"/>
                      <a:pt x="229759" y="558075"/>
                      <a:pt x="231056" y="552200"/>
                    </a:cubicBezTo>
                    <a:cubicBezTo>
                      <a:pt x="231123" y="551890"/>
                      <a:pt x="231215" y="551572"/>
                      <a:pt x="231316" y="551263"/>
                    </a:cubicBezTo>
                    <a:cubicBezTo>
                      <a:pt x="245025" y="509482"/>
                      <a:pt x="253177" y="473082"/>
                      <a:pt x="256751" y="455481"/>
                    </a:cubicBezTo>
                    <a:lnTo>
                      <a:pt x="196707" y="454476"/>
                    </a:lnTo>
                    <a:cubicBezTo>
                      <a:pt x="169305" y="454016"/>
                      <a:pt x="112141" y="429008"/>
                      <a:pt x="105713" y="426162"/>
                    </a:cubicBezTo>
                    <a:cubicBezTo>
                      <a:pt x="80763" y="414897"/>
                      <a:pt x="71339" y="412076"/>
                      <a:pt x="52508" y="413825"/>
                    </a:cubicBezTo>
                    <a:cubicBezTo>
                      <a:pt x="47168" y="414311"/>
                      <a:pt x="41769" y="414980"/>
                      <a:pt x="36337" y="415650"/>
                    </a:cubicBezTo>
                    <a:cubicBezTo>
                      <a:pt x="32713" y="416093"/>
                      <a:pt x="29073" y="416545"/>
                      <a:pt x="25440" y="416939"/>
                    </a:cubicBezTo>
                    <a:lnTo>
                      <a:pt x="10860" y="418546"/>
                    </a:lnTo>
                    <a:cubicBezTo>
                      <a:pt x="7856" y="418889"/>
                      <a:pt x="4859" y="417801"/>
                      <a:pt x="2734" y="415608"/>
                    </a:cubicBezTo>
                    <a:cubicBezTo>
                      <a:pt x="633" y="413432"/>
                      <a:pt x="-338" y="410394"/>
                      <a:pt x="105" y="407389"/>
                    </a:cubicBezTo>
                    <a:cubicBezTo>
                      <a:pt x="315" y="405958"/>
                      <a:pt x="5529" y="371852"/>
                      <a:pt x="26796" y="333393"/>
                    </a:cubicBezTo>
                    <a:cubicBezTo>
                      <a:pt x="34429" y="319592"/>
                      <a:pt x="44423" y="305749"/>
                      <a:pt x="54073" y="292357"/>
                    </a:cubicBezTo>
                    <a:cubicBezTo>
                      <a:pt x="65681" y="276271"/>
                      <a:pt x="78830" y="258025"/>
                      <a:pt x="79608" y="249379"/>
                    </a:cubicBezTo>
                    <a:cubicBezTo>
                      <a:pt x="85065" y="188164"/>
                      <a:pt x="148448" y="124036"/>
                      <a:pt x="191711" y="98049"/>
                    </a:cubicBezTo>
                    <a:cubicBezTo>
                      <a:pt x="228286" y="76078"/>
                      <a:pt x="259429" y="67165"/>
                      <a:pt x="274746" y="63817"/>
                    </a:cubicBezTo>
                    <a:cubicBezTo>
                      <a:pt x="297703" y="58795"/>
                      <a:pt x="473457" y="14202"/>
                      <a:pt x="475231" y="13750"/>
                    </a:cubicBezTo>
                    <a:cubicBezTo>
                      <a:pt x="478261" y="12913"/>
                      <a:pt x="554064" y="-7593"/>
                      <a:pt x="598197" y="3062"/>
                    </a:cubicBezTo>
                    <a:cubicBezTo>
                      <a:pt x="647059" y="14838"/>
                      <a:pt x="707328" y="40800"/>
                      <a:pt x="760509" y="63700"/>
                    </a:cubicBezTo>
                    <a:cubicBezTo>
                      <a:pt x="810015" y="85025"/>
                      <a:pt x="856785" y="105171"/>
                      <a:pt x="885032" y="110034"/>
                    </a:cubicBezTo>
                    <a:cubicBezTo>
                      <a:pt x="984932" y="127233"/>
                      <a:pt x="1044121" y="207682"/>
                      <a:pt x="1060978" y="349112"/>
                    </a:cubicBezTo>
                    <a:cubicBezTo>
                      <a:pt x="1061555" y="353932"/>
                      <a:pt x="1062049" y="358092"/>
                      <a:pt x="1062417" y="359774"/>
                    </a:cubicBezTo>
                    <a:cubicBezTo>
                      <a:pt x="1063715" y="365826"/>
                      <a:pt x="1068109" y="377962"/>
                      <a:pt x="1072754" y="390817"/>
                    </a:cubicBezTo>
                    <a:cubicBezTo>
                      <a:pt x="1080320" y="411766"/>
                      <a:pt x="1088890" y="435511"/>
                      <a:pt x="1091066" y="450953"/>
                    </a:cubicBezTo>
                    <a:cubicBezTo>
                      <a:pt x="1092966" y="464420"/>
                      <a:pt x="1081098" y="474112"/>
                      <a:pt x="1067966" y="479443"/>
                    </a:cubicBezTo>
                    <a:lnTo>
                      <a:pt x="1077784" y="565583"/>
                    </a:lnTo>
                    <a:cubicBezTo>
                      <a:pt x="1078010" y="567550"/>
                      <a:pt x="1077625" y="569492"/>
                      <a:pt x="1076754" y="571182"/>
                    </a:cubicBezTo>
                    <a:cubicBezTo>
                      <a:pt x="1079860" y="609498"/>
                      <a:pt x="1080889" y="636800"/>
                      <a:pt x="1079901" y="654502"/>
                    </a:cubicBezTo>
                    <a:cubicBezTo>
                      <a:pt x="1079332" y="665039"/>
                      <a:pt x="1079684" y="676003"/>
                      <a:pt x="1080035" y="686624"/>
                    </a:cubicBezTo>
                    <a:cubicBezTo>
                      <a:pt x="1081659" y="737093"/>
                      <a:pt x="1083475" y="794190"/>
                      <a:pt x="979684" y="818998"/>
                    </a:cubicBezTo>
                    <a:cubicBezTo>
                      <a:pt x="979843" y="821810"/>
                      <a:pt x="980261" y="825643"/>
                      <a:pt x="980613" y="828966"/>
                    </a:cubicBezTo>
                    <a:cubicBezTo>
                      <a:pt x="983157" y="852886"/>
                      <a:pt x="987894" y="897404"/>
                      <a:pt x="960024" y="939227"/>
                    </a:cubicBezTo>
                    <a:cubicBezTo>
                      <a:pt x="958475" y="941554"/>
                      <a:pt x="956006" y="943094"/>
                      <a:pt x="953244" y="943487"/>
                    </a:cubicBezTo>
                    <a:cubicBezTo>
                      <a:pt x="952784" y="943554"/>
                      <a:pt x="952324" y="943588"/>
                      <a:pt x="951872" y="943588"/>
                    </a:cubicBezTo>
                    <a:close/>
                    <a:moveTo>
                      <a:pt x="587953" y="782222"/>
                    </a:moveTo>
                    <a:cubicBezTo>
                      <a:pt x="698549" y="782222"/>
                      <a:pt x="851637" y="840508"/>
                      <a:pt x="949294" y="918989"/>
                    </a:cubicBezTo>
                    <a:cubicBezTo>
                      <a:pt x="966945" y="885888"/>
                      <a:pt x="963338" y="852008"/>
                      <a:pt x="961103" y="831025"/>
                    </a:cubicBezTo>
                    <a:cubicBezTo>
                      <a:pt x="959547" y="816370"/>
                      <a:pt x="958199" y="803715"/>
                      <a:pt x="970075" y="801095"/>
                    </a:cubicBezTo>
                    <a:cubicBezTo>
                      <a:pt x="1063430" y="780498"/>
                      <a:pt x="1062108" y="739344"/>
                      <a:pt x="1060434" y="687244"/>
                    </a:cubicBezTo>
                    <a:cubicBezTo>
                      <a:pt x="1060082" y="676221"/>
                      <a:pt x="1059714" y="664813"/>
                      <a:pt x="1060325" y="653422"/>
                    </a:cubicBezTo>
                    <a:cubicBezTo>
                      <a:pt x="1061304" y="635938"/>
                      <a:pt x="1060091" y="606761"/>
                      <a:pt x="1056718" y="566679"/>
                    </a:cubicBezTo>
                    <a:cubicBezTo>
                      <a:pt x="1056567" y="564939"/>
                      <a:pt x="1056893" y="563214"/>
                      <a:pt x="1057613" y="561683"/>
                    </a:cubicBezTo>
                    <a:lnTo>
                      <a:pt x="1047603" y="473802"/>
                    </a:lnTo>
                    <a:cubicBezTo>
                      <a:pt x="1047059" y="468989"/>
                      <a:pt x="1050114" y="464503"/>
                      <a:pt x="1054784" y="463240"/>
                    </a:cubicBezTo>
                    <a:cubicBezTo>
                      <a:pt x="1063187" y="460946"/>
                      <a:pt x="1071231" y="455983"/>
                      <a:pt x="1071666" y="453681"/>
                    </a:cubicBezTo>
                    <a:cubicBezTo>
                      <a:pt x="1069774" y="440248"/>
                      <a:pt x="1061212" y="416537"/>
                      <a:pt x="1054324" y="397471"/>
                    </a:cubicBezTo>
                    <a:cubicBezTo>
                      <a:pt x="1049235" y="383385"/>
                      <a:pt x="1044849" y="371232"/>
                      <a:pt x="1043276" y="363926"/>
                    </a:cubicBezTo>
                    <a:cubicBezTo>
                      <a:pt x="1042707" y="361356"/>
                      <a:pt x="1042238" y="357406"/>
                      <a:pt x="1041527" y="351430"/>
                    </a:cubicBezTo>
                    <a:cubicBezTo>
                      <a:pt x="1035676" y="302300"/>
                      <a:pt x="1017858" y="152786"/>
                      <a:pt x="881709" y="129334"/>
                    </a:cubicBezTo>
                    <a:cubicBezTo>
                      <a:pt x="851168" y="124086"/>
                      <a:pt x="805563" y="104443"/>
                      <a:pt x="752759" y="81703"/>
                    </a:cubicBezTo>
                    <a:cubicBezTo>
                      <a:pt x="700298" y="59105"/>
                      <a:pt x="640849" y="33494"/>
                      <a:pt x="593602" y="22103"/>
                    </a:cubicBezTo>
                    <a:cubicBezTo>
                      <a:pt x="554366" y="12670"/>
                      <a:pt x="480964" y="32481"/>
                      <a:pt x="480219" y="32699"/>
                    </a:cubicBezTo>
                    <a:cubicBezTo>
                      <a:pt x="472796" y="34582"/>
                      <a:pt x="302198" y="77861"/>
                      <a:pt x="278930" y="82950"/>
                    </a:cubicBezTo>
                    <a:cubicBezTo>
                      <a:pt x="267548" y="85444"/>
                      <a:pt x="237241" y="93554"/>
                      <a:pt x="201788" y="114838"/>
                    </a:cubicBezTo>
                    <a:cubicBezTo>
                      <a:pt x="161689" y="138926"/>
                      <a:pt x="103696" y="199689"/>
                      <a:pt x="99109" y="251120"/>
                    </a:cubicBezTo>
                    <a:cubicBezTo>
                      <a:pt x="97862" y="265123"/>
                      <a:pt x="84931" y="283067"/>
                      <a:pt x="69958" y="303824"/>
                    </a:cubicBezTo>
                    <a:cubicBezTo>
                      <a:pt x="60634" y="316746"/>
                      <a:pt x="50993" y="330104"/>
                      <a:pt x="43929" y="342885"/>
                    </a:cubicBezTo>
                    <a:cubicBezTo>
                      <a:pt x="31918" y="364595"/>
                      <a:pt x="25440" y="385059"/>
                      <a:pt x="22218" y="397605"/>
                    </a:cubicBezTo>
                    <a:lnTo>
                      <a:pt x="23289" y="397488"/>
                    </a:lnTo>
                    <a:cubicBezTo>
                      <a:pt x="26838" y="397086"/>
                      <a:pt x="30395" y="396651"/>
                      <a:pt x="33944" y="396216"/>
                    </a:cubicBezTo>
                    <a:cubicBezTo>
                      <a:pt x="39577" y="395521"/>
                      <a:pt x="45176" y="394835"/>
                      <a:pt x="50700" y="394316"/>
                    </a:cubicBezTo>
                    <a:cubicBezTo>
                      <a:pt x="74838" y="392098"/>
                      <a:pt x="88438" y="396860"/>
                      <a:pt x="113714" y="408293"/>
                    </a:cubicBezTo>
                    <a:cubicBezTo>
                      <a:pt x="130119" y="415558"/>
                      <a:pt x="177190" y="434565"/>
                      <a:pt x="197034" y="434900"/>
                    </a:cubicBezTo>
                    <a:lnTo>
                      <a:pt x="268728" y="436097"/>
                    </a:lnTo>
                    <a:cubicBezTo>
                      <a:pt x="271590" y="436139"/>
                      <a:pt x="274285" y="437436"/>
                      <a:pt x="276101" y="439637"/>
                    </a:cubicBezTo>
                    <a:cubicBezTo>
                      <a:pt x="277926" y="441830"/>
                      <a:pt x="278704" y="444718"/>
                      <a:pt x="278219" y="447530"/>
                    </a:cubicBezTo>
                    <a:cubicBezTo>
                      <a:pt x="277876" y="449530"/>
                      <a:pt x="269657" y="497103"/>
                      <a:pt x="250072" y="556912"/>
                    </a:cubicBezTo>
                    <a:cubicBezTo>
                      <a:pt x="247486" y="568295"/>
                      <a:pt x="241317" y="585226"/>
                      <a:pt x="232680" y="604703"/>
                    </a:cubicBezTo>
                    <a:cubicBezTo>
                      <a:pt x="216460" y="644985"/>
                      <a:pt x="197954" y="679611"/>
                      <a:pt x="177817" y="707331"/>
                    </a:cubicBezTo>
                    <a:cubicBezTo>
                      <a:pt x="175909" y="710486"/>
                      <a:pt x="173373" y="713817"/>
                      <a:pt x="169858" y="717751"/>
                    </a:cubicBezTo>
                    <a:cubicBezTo>
                      <a:pt x="163781" y="725476"/>
                      <a:pt x="157144" y="733009"/>
                      <a:pt x="150465" y="739754"/>
                    </a:cubicBezTo>
                    <a:lnTo>
                      <a:pt x="146348" y="746986"/>
                    </a:lnTo>
                    <a:cubicBezTo>
                      <a:pt x="171640" y="742123"/>
                      <a:pt x="213045" y="736197"/>
                      <a:pt x="238338" y="743404"/>
                    </a:cubicBezTo>
                    <a:cubicBezTo>
                      <a:pt x="260233" y="749664"/>
                      <a:pt x="282688" y="758921"/>
                      <a:pt x="304407" y="767893"/>
                    </a:cubicBezTo>
                    <a:cubicBezTo>
                      <a:pt x="344992" y="784641"/>
                      <a:pt x="386831" y="801974"/>
                      <a:pt x="426394" y="800116"/>
                    </a:cubicBezTo>
                    <a:cubicBezTo>
                      <a:pt x="432278" y="799857"/>
                      <a:pt x="441627" y="800459"/>
                      <a:pt x="454977" y="802033"/>
                    </a:cubicBezTo>
                    <a:cubicBezTo>
                      <a:pt x="499603" y="788876"/>
                      <a:pt x="544330" y="782205"/>
                      <a:pt x="587953" y="782205"/>
                    </a:cubicBezTo>
                    <a:close/>
                    <a:moveTo>
                      <a:pt x="974319" y="820211"/>
                    </a:moveTo>
                    <a:cubicBezTo>
                      <a:pt x="974319" y="820211"/>
                      <a:pt x="974302" y="820211"/>
                      <a:pt x="974294" y="820211"/>
                    </a:cubicBezTo>
                    <a:lnTo>
                      <a:pt x="974294" y="820211"/>
                    </a:lnTo>
                    <a:cubicBezTo>
                      <a:pt x="974294" y="820211"/>
                      <a:pt x="974310" y="820211"/>
                      <a:pt x="974319" y="820211"/>
                    </a:cubicBezTo>
                    <a:close/>
                    <a:moveTo>
                      <a:pt x="972185" y="810653"/>
                    </a:moveTo>
                    <a:lnTo>
                      <a:pt x="972260" y="810653"/>
                    </a:lnTo>
                    <a:lnTo>
                      <a:pt x="972185" y="81065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36"/>
              <p:cNvSpPr/>
              <p:nvPr/>
            </p:nvSpPr>
            <p:spPr>
              <a:xfrm>
                <a:off x="618362" y="1960544"/>
                <a:ext cx="39730" cy="80155"/>
              </a:xfrm>
              <a:custGeom>
                <a:avLst/>
                <a:gdLst/>
                <a:ahLst/>
                <a:cxnLst/>
                <a:rect l="l" t="t" r="r" b="b"/>
                <a:pathLst>
                  <a:path w="39730" h="80155" extrusionOk="0">
                    <a:moveTo>
                      <a:pt x="29946" y="80156"/>
                    </a:moveTo>
                    <a:cubicBezTo>
                      <a:pt x="24540" y="80156"/>
                      <a:pt x="20154" y="75770"/>
                      <a:pt x="20154" y="70363"/>
                    </a:cubicBezTo>
                    <a:cubicBezTo>
                      <a:pt x="20154" y="43999"/>
                      <a:pt x="13006" y="23025"/>
                      <a:pt x="8847" y="19535"/>
                    </a:cubicBezTo>
                    <a:cubicBezTo>
                      <a:pt x="3884" y="19058"/>
                      <a:pt x="0" y="14873"/>
                      <a:pt x="0" y="9792"/>
                    </a:cubicBezTo>
                    <a:cubicBezTo>
                      <a:pt x="0" y="4386"/>
                      <a:pt x="4386" y="0"/>
                      <a:pt x="9792" y="0"/>
                    </a:cubicBezTo>
                    <a:cubicBezTo>
                      <a:pt x="34357" y="0"/>
                      <a:pt x="39730" y="50795"/>
                      <a:pt x="39730" y="70363"/>
                    </a:cubicBezTo>
                    <a:cubicBezTo>
                      <a:pt x="39730" y="75770"/>
                      <a:pt x="35345" y="80156"/>
                      <a:pt x="29938" y="801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36"/>
              <p:cNvSpPr/>
              <p:nvPr/>
            </p:nvSpPr>
            <p:spPr>
              <a:xfrm>
                <a:off x="620363" y="2030916"/>
                <a:ext cx="27937" cy="108419"/>
              </a:xfrm>
              <a:custGeom>
                <a:avLst/>
                <a:gdLst/>
                <a:ahLst/>
                <a:cxnLst/>
                <a:rect l="l" t="t" r="r" b="b"/>
                <a:pathLst>
                  <a:path w="27937" h="108419" extrusionOk="0">
                    <a:moveTo>
                      <a:pt x="0" y="108420"/>
                    </a:moveTo>
                    <a:cubicBezTo>
                      <a:pt x="19694" y="48401"/>
                      <a:pt x="27938" y="0"/>
                      <a:pt x="27938" y="0"/>
                    </a:cubicBezTo>
                    <a:lnTo>
                      <a:pt x="0" y="108420"/>
                    </a:lnTo>
                    <a:lnTo>
                      <a:pt x="0" y="108420"/>
                    </a:lnTo>
                    <a:close/>
                  </a:path>
                </a:pathLst>
              </a:custGeom>
              <a:solidFill>
                <a:srgbClr val="FCD8C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36"/>
              <p:cNvSpPr/>
              <p:nvPr/>
            </p:nvSpPr>
            <p:spPr>
              <a:xfrm>
                <a:off x="610570" y="2021120"/>
                <a:ext cx="47531" cy="128008"/>
              </a:xfrm>
              <a:custGeom>
                <a:avLst/>
                <a:gdLst/>
                <a:ahLst/>
                <a:cxnLst/>
                <a:rect l="l" t="t" r="r" b="b"/>
                <a:pathLst>
                  <a:path w="47531" h="128008" extrusionOk="0">
                    <a:moveTo>
                      <a:pt x="9793" y="128009"/>
                    </a:moveTo>
                    <a:cubicBezTo>
                      <a:pt x="8880" y="128009"/>
                      <a:pt x="7960" y="127883"/>
                      <a:pt x="7048" y="127615"/>
                    </a:cubicBezTo>
                    <a:cubicBezTo>
                      <a:pt x="1976" y="126134"/>
                      <a:pt x="-1004" y="120886"/>
                      <a:pt x="310" y="115772"/>
                    </a:cubicBezTo>
                    <a:lnTo>
                      <a:pt x="28264" y="7352"/>
                    </a:lnTo>
                    <a:cubicBezTo>
                      <a:pt x="29570" y="2255"/>
                      <a:pt x="34625" y="-867"/>
                      <a:pt x="39789" y="213"/>
                    </a:cubicBezTo>
                    <a:cubicBezTo>
                      <a:pt x="44920" y="1318"/>
                      <a:pt x="48276" y="6264"/>
                      <a:pt x="47389" y="11437"/>
                    </a:cubicBezTo>
                    <a:cubicBezTo>
                      <a:pt x="47046" y="13437"/>
                      <a:pt x="38785" y="61253"/>
                      <a:pt x="19091" y="121263"/>
                    </a:cubicBezTo>
                    <a:cubicBezTo>
                      <a:pt x="17744" y="125381"/>
                      <a:pt x="13919" y="128000"/>
                      <a:pt x="9793" y="12800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36"/>
              <p:cNvSpPr/>
              <p:nvPr/>
            </p:nvSpPr>
            <p:spPr>
              <a:xfrm>
                <a:off x="522430" y="2296249"/>
                <a:ext cx="19861" cy="22455"/>
              </a:xfrm>
              <a:custGeom>
                <a:avLst/>
                <a:gdLst/>
                <a:ahLst/>
                <a:cxnLst/>
                <a:rect l="l" t="t" r="r" b="b"/>
                <a:pathLst>
                  <a:path w="19861" h="22455" extrusionOk="0">
                    <a:moveTo>
                      <a:pt x="0" y="22456"/>
                    </a:moveTo>
                    <a:cubicBezTo>
                      <a:pt x="6955" y="15517"/>
                      <a:pt x="13567" y="7976"/>
                      <a:pt x="19861" y="0"/>
                    </a:cubicBezTo>
                    <a:cubicBezTo>
                      <a:pt x="13575" y="7022"/>
                      <a:pt x="6244" y="13341"/>
                      <a:pt x="0" y="22456"/>
                    </a:cubicBezTo>
                    <a:close/>
                  </a:path>
                </a:pathLst>
              </a:custGeom>
              <a:solidFill>
                <a:srgbClr val="FCD8C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36"/>
              <p:cNvSpPr/>
              <p:nvPr/>
            </p:nvSpPr>
            <p:spPr>
              <a:xfrm>
                <a:off x="512644" y="2286461"/>
                <a:ext cx="39436" cy="42035"/>
              </a:xfrm>
              <a:custGeom>
                <a:avLst/>
                <a:gdLst/>
                <a:ahLst/>
                <a:cxnLst/>
                <a:rect l="l" t="t" r="r" b="b"/>
                <a:pathLst>
                  <a:path w="39436" h="42035" extrusionOk="0">
                    <a:moveTo>
                      <a:pt x="9794" y="42036"/>
                    </a:moveTo>
                    <a:cubicBezTo>
                      <a:pt x="7576" y="42036"/>
                      <a:pt x="5358" y="41283"/>
                      <a:pt x="3534" y="39768"/>
                    </a:cubicBezTo>
                    <a:cubicBezTo>
                      <a:pt x="-350" y="36537"/>
                      <a:pt x="-1145" y="30879"/>
                      <a:pt x="1709" y="26711"/>
                    </a:cubicBezTo>
                    <a:cubicBezTo>
                      <a:pt x="6463" y="19756"/>
                      <a:pt x="11786" y="14291"/>
                      <a:pt x="16482" y="9461"/>
                    </a:cubicBezTo>
                    <a:cubicBezTo>
                      <a:pt x="18490" y="7386"/>
                      <a:pt x="20466" y="5352"/>
                      <a:pt x="22349" y="3260"/>
                    </a:cubicBezTo>
                    <a:cubicBezTo>
                      <a:pt x="25881" y="-683"/>
                      <a:pt x="31915" y="-1101"/>
                      <a:pt x="35941" y="2289"/>
                    </a:cubicBezTo>
                    <a:cubicBezTo>
                      <a:pt x="39992" y="5695"/>
                      <a:pt x="40611" y="11696"/>
                      <a:pt x="37330" y="15847"/>
                    </a:cubicBezTo>
                    <a:cubicBezTo>
                      <a:pt x="30610" y="24359"/>
                      <a:pt x="23671" y="32210"/>
                      <a:pt x="16708" y="39173"/>
                    </a:cubicBezTo>
                    <a:cubicBezTo>
                      <a:pt x="14799" y="41073"/>
                      <a:pt x="12297" y="42036"/>
                      <a:pt x="9786" y="4203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36"/>
              <p:cNvSpPr/>
              <p:nvPr/>
            </p:nvSpPr>
            <p:spPr>
              <a:xfrm>
                <a:off x="165886" y="1853113"/>
                <a:ext cx="91294" cy="183351"/>
              </a:xfrm>
              <a:custGeom>
                <a:avLst/>
                <a:gdLst/>
                <a:ahLst/>
                <a:cxnLst/>
                <a:rect l="l" t="t" r="r" b="b"/>
                <a:pathLst>
                  <a:path w="91294" h="183351" extrusionOk="0">
                    <a:moveTo>
                      <a:pt x="60929" y="183352"/>
                    </a:moveTo>
                    <a:cubicBezTo>
                      <a:pt x="58921" y="183352"/>
                      <a:pt x="56912" y="182791"/>
                      <a:pt x="55271" y="181644"/>
                    </a:cubicBezTo>
                    <a:cubicBezTo>
                      <a:pt x="47982" y="176572"/>
                      <a:pt x="49078" y="173124"/>
                      <a:pt x="62428" y="130916"/>
                    </a:cubicBezTo>
                    <a:cubicBezTo>
                      <a:pt x="63365" y="127945"/>
                      <a:pt x="64394" y="124698"/>
                      <a:pt x="65407" y="121450"/>
                    </a:cubicBezTo>
                    <a:cubicBezTo>
                      <a:pt x="44450" y="131368"/>
                      <a:pt x="29669" y="128020"/>
                      <a:pt x="20253" y="122413"/>
                    </a:cubicBezTo>
                    <a:cubicBezTo>
                      <a:pt x="4953" y="113298"/>
                      <a:pt x="-1307" y="94810"/>
                      <a:pt x="225" y="85511"/>
                    </a:cubicBezTo>
                    <a:cubicBezTo>
                      <a:pt x="4091" y="62001"/>
                      <a:pt x="22262" y="29903"/>
                      <a:pt x="35528" y="6460"/>
                    </a:cubicBezTo>
                    <a:lnTo>
                      <a:pt x="36373" y="4979"/>
                    </a:lnTo>
                    <a:cubicBezTo>
                      <a:pt x="39026" y="267"/>
                      <a:pt x="45010" y="-1399"/>
                      <a:pt x="49714" y="1279"/>
                    </a:cubicBezTo>
                    <a:cubicBezTo>
                      <a:pt x="54426" y="3941"/>
                      <a:pt x="56075" y="9917"/>
                      <a:pt x="53413" y="14621"/>
                    </a:cubicBezTo>
                    <a:lnTo>
                      <a:pt x="52568" y="16102"/>
                    </a:lnTo>
                    <a:cubicBezTo>
                      <a:pt x="40734" y="37018"/>
                      <a:pt x="22848" y="68621"/>
                      <a:pt x="19542" y="88683"/>
                    </a:cubicBezTo>
                    <a:cubicBezTo>
                      <a:pt x="19408" y="91177"/>
                      <a:pt x="22563" y="101547"/>
                      <a:pt x="31075" y="106042"/>
                    </a:cubicBezTo>
                    <a:cubicBezTo>
                      <a:pt x="41319" y="111423"/>
                      <a:pt x="56468" y="106711"/>
                      <a:pt x="74940" y="92399"/>
                    </a:cubicBezTo>
                    <a:cubicBezTo>
                      <a:pt x="78330" y="89771"/>
                      <a:pt x="83318" y="89587"/>
                      <a:pt x="86817" y="92039"/>
                    </a:cubicBezTo>
                    <a:cubicBezTo>
                      <a:pt x="93721" y="96852"/>
                      <a:pt x="93253" y="98350"/>
                      <a:pt x="81083" y="136808"/>
                    </a:cubicBezTo>
                    <a:cubicBezTo>
                      <a:pt x="77484" y="148208"/>
                      <a:pt x="72253" y="164729"/>
                      <a:pt x="70814" y="171166"/>
                    </a:cubicBezTo>
                    <a:cubicBezTo>
                      <a:pt x="71701" y="174798"/>
                      <a:pt x="70454" y="178774"/>
                      <a:pt x="67307" y="181226"/>
                    </a:cubicBezTo>
                    <a:cubicBezTo>
                      <a:pt x="65499" y="182624"/>
                      <a:pt x="63206" y="183343"/>
                      <a:pt x="60921" y="1833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36"/>
              <p:cNvSpPr/>
              <p:nvPr/>
            </p:nvSpPr>
            <p:spPr>
              <a:xfrm>
                <a:off x="326730" y="2001807"/>
                <a:ext cx="125589" cy="107758"/>
              </a:xfrm>
              <a:custGeom>
                <a:avLst/>
                <a:gdLst/>
                <a:ahLst/>
                <a:cxnLst/>
                <a:rect l="l" t="t" r="r" b="b"/>
                <a:pathLst>
                  <a:path w="125589" h="107758" extrusionOk="0">
                    <a:moveTo>
                      <a:pt x="115795" y="107758"/>
                    </a:moveTo>
                    <a:cubicBezTo>
                      <a:pt x="113594" y="107758"/>
                      <a:pt x="111376" y="107013"/>
                      <a:pt x="109543" y="105490"/>
                    </a:cubicBezTo>
                    <a:lnTo>
                      <a:pt x="3534" y="17325"/>
                    </a:lnTo>
                    <a:cubicBezTo>
                      <a:pt x="-626" y="13868"/>
                      <a:pt x="-1195" y="7691"/>
                      <a:pt x="2262" y="3540"/>
                    </a:cubicBezTo>
                    <a:cubicBezTo>
                      <a:pt x="5702" y="-628"/>
                      <a:pt x="11878" y="-1197"/>
                      <a:pt x="16046" y="2268"/>
                    </a:cubicBezTo>
                    <a:lnTo>
                      <a:pt x="122056" y="90433"/>
                    </a:lnTo>
                    <a:cubicBezTo>
                      <a:pt x="126215" y="93890"/>
                      <a:pt x="126785" y="100067"/>
                      <a:pt x="123328" y="104218"/>
                    </a:cubicBezTo>
                    <a:cubicBezTo>
                      <a:pt x="121395" y="106553"/>
                      <a:pt x="118599" y="107750"/>
                      <a:pt x="115795" y="10775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36"/>
              <p:cNvSpPr/>
              <p:nvPr/>
            </p:nvSpPr>
            <p:spPr>
              <a:xfrm>
                <a:off x="855901" y="1579085"/>
                <a:ext cx="133105" cy="122534"/>
              </a:xfrm>
              <a:custGeom>
                <a:avLst/>
                <a:gdLst/>
                <a:ahLst/>
                <a:cxnLst/>
                <a:rect l="l" t="t" r="r" b="b"/>
                <a:pathLst>
                  <a:path w="133105" h="122534" extrusionOk="0">
                    <a:moveTo>
                      <a:pt x="292" y="94491"/>
                    </a:moveTo>
                    <a:cubicBezTo>
                      <a:pt x="3179" y="119039"/>
                      <a:pt x="27719" y="128463"/>
                      <a:pt x="57933" y="118796"/>
                    </a:cubicBezTo>
                    <a:cubicBezTo>
                      <a:pt x="61591" y="117600"/>
                      <a:pt x="65332" y="116118"/>
                      <a:pt x="69157" y="114402"/>
                    </a:cubicBezTo>
                    <a:cubicBezTo>
                      <a:pt x="70295" y="113850"/>
                      <a:pt x="71458" y="113323"/>
                      <a:pt x="72639" y="112729"/>
                    </a:cubicBezTo>
                    <a:cubicBezTo>
                      <a:pt x="75300" y="111389"/>
                      <a:pt x="78020" y="109883"/>
                      <a:pt x="80565" y="108360"/>
                    </a:cubicBezTo>
                    <a:cubicBezTo>
                      <a:pt x="113014" y="88875"/>
                      <a:pt x="135930" y="54359"/>
                      <a:pt x="132824" y="28070"/>
                    </a:cubicBezTo>
                    <a:cubicBezTo>
                      <a:pt x="130975" y="12385"/>
                      <a:pt x="120329" y="2802"/>
                      <a:pt x="105021" y="509"/>
                    </a:cubicBezTo>
                    <a:cubicBezTo>
                      <a:pt x="104284" y="400"/>
                      <a:pt x="103514" y="325"/>
                      <a:pt x="102711" y="291"/>
                    </a:cubicBezTo>
                    <a:cubicBezTo>
                      <a:pt x="101648" y="157"/>
                      <a:pt x="100509" y="107"/>
                      <a:pt x="99379" y="49"/>
                    </a:cubicBezTo>
                    <a:cubicBezTo>
                      <a:pt x="87997" y="-437"/>
                      <a:pt x="74580" y="2710"/>
                      <a:pt x="60486" y="9757"/>
                    </a:cubicBezTo>
                    <a:cubicBezTo>
                      <a:pt x="23911" y="28145"/>
                      <a:pt x="-3081" y="66035"/>
                      <a:pt x="283" y="944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36"/>
              <p:cNvSpPr/>
              <p:nvPr/>
            </p:nvSpPr>
            <p:spPr>
              <a:xfrm>
                <a:off x="846130" y="1569309"/>
                <a:ext cx="152679" cy="142131"/>
              </a:xfrm>
              <a:custGeom>
                <a:avLst/>
                <a:gdLst/>
                <a:ahLst/>
                <a:cxnLst/>
                <a:rect l="l" t="t" r="r" b="b"/>
                <a:pathLst>
                  <a:path w="152679" h="142131" extrusionOk="0">
                    <a:moveTo>
                      <a:pt x="45492" y="142131"/>
                    </a:moveTo>
                    <a:cubicBezTo>
                      <a:pt x="35038" y="142131"/>
                      <a:pt x="25681" y="139654"/>
                      <a:pt x="18057" y="134741"/>
                    </a:cubicBezTo>
                    <a:cubicBezTo>
                      <a:pt x="7971" y="128246"/>
                      <a:pt x="1836" y="118102"/>
                      <a:pt x="346" y="105422"/>
                    </a:cubicBezTo>
                    <a:lnTo>
                      <a:pt x="346" y="105422"/>
                    </a:lnTo>
                    <a:cubicBezTo>
                      <a:pt x="-3512" y="72772"/>
                      <a:pt x="25279" y="31217"/>
                      <a:pt x="65872" y="10795"/>
                    </a:cubicBezTo>
                    <a:cubicBezTo>
                      <a:pt x="81080" y="3187"/>
                      <a:pt x="96329" y="-512"/>
                      <a:pt x="109578" y="57"/>
                    </a:cubicBezTo>
                    <a:cubicBezTo>
                      <a:pt x="111009" y="124"/>
                      <a:pt x="112399" y="199"/>
                      <a:pt x="113696" y="367"/>
                    </a:cubicBezTo>
                    <a:cubicBezTo>
                      <a:pt x="113989" y="333"/>
                      <a:pt x="115261" y="467"/>
                      <a:pt x="116332" y="635"/>
                    </a:cubicBezTo>
                    <a:cubicBezTo>
                      <a:pt x="136537" y="3664"/>
                      <a:pt x="150020" y="17156"/>
                      <a:pt x="152330" y="36716"/>
                    </a:cubicBezTo>
                    <a:cubicBezTo>
                      <a:pt x="155887" y="66813"/>
                      <a:pt x="131933" y="104593"/>
                      <a:pt x="95392" y="126538"/>
                    </a:cubicBezTo>
                    <a:cubicBezTo>
                      <a:pt x="92630" y="128187"/>
                      <a:pt x="89692" y="129811"/>
                      <a:pt x="86829" y="131259"/>
                    </a:cubicBezTo>
                    <a:lnTo>
                      <a:pt x="83197" y="132991"/>
                    </a:lnTo>
                    <a:cubicBezTo>
                      <a:pt x="78560" y="135084"/>
                      <a:pt x="74568" y="136641"/>
                      <a:pt x="70735" y="137888"/>
                    </a:cubicBezTo>
                    <a:cubicBezTo>
                      <a:pt x="61880" y="140717"/>
                      <a:pt x="53368" y="142123"/>
                      <a:pt x="45492" y="142123"/>
                    </a:cubicBezTo>
                    <a:close/>
                    <a:moveTo>
                      <a:pt x="106774" y="19583"/>
                    </a:moveTo>
                    <a:cubicBezTo>
                      <a:pt x="97166" y="19583"/>
                      <a:pt x="86101" y="22580"/>
                      <a:pt x="74652" y="28313"/>
                    </a:cubicBezTo>
                    <a:cubicBezTo>
                      <a:pt x="42069" y="44692"/>
                      <a:pt x="16935" y="78957"/>
                      <a:pt x="19789" y="103129"/>
                    </a:cubicBezTo>
                    <a:lnTo>
                      <a:pt x="19789" y="103129"/>
                    </a:lnTo>
                    <a:cubicBezTo>
                      <a:pt x="20593" y="109908"/>
                      <a:pt x="23564" y="115005"/>
                      <a:pt x="28652" y="118278"/>
                    </a:cubicBezTo>
                    <a:cubicBezTo>
                      <a:pt x="36905" y="123601"/>
                      <a:pt x="50045" y="123936"/>
                      <a:pt x="64725" y="119257"/>
                    </a:cubicBezTo>
                    <a:cubicBezTo>
                      <a:pt x="67839" y="118244"/>
                      <a:pt x="71187" y="116930"/>
                      <a:pt x="74920" y="115256"/>
                    </a:cubicBezTo>
                    <a:lnTo>
                      <a:pt x="78041" y="113766"/>
                    </a:lnTo>
                    <a:cubicBezTo>
                      <a:pt x="80460" y="112553"/>
                      <a:pt x="82971" y="111155"/>
                      <a:pt x="85315" y="109749"/>
                    </a:cubicBezTo>
                    <a:cubicBezTo>
                      <a:pt x="114591" y="92181"/>
                      <a:pt x="135490" y="61097"/>
                      <a:pt x="132879" y="39018"/>
                    </a:cubicBezTo>
                    <a:cubicBezTo>
                      <a:pt x="131281" y="25467"/>
                      <a:pt x="121371" y="21199"/>
                      <a:pt x="113344" y="19993"/>
                    </a:cubicBezTo>
                    <a:cubicBezTo>
                      <a:pt x="112876" y="19918"/>
                      <a:pt x="112466" y="19885"/>
                      <a:pt x="112030" y="19868"/>
                    </a:cubicBezTo>
                    <a:cubicBezTo>
                      <a:pt x="110474" y="19701"/>
                      <a:pt x="109586" y="19667"/>
                      <a:pt x="108699" y="19634"/>
                    </a:cubicBezTo>
                    <a:cubicBezTo>
                      <a:pt x="108063" y="19600"/>
                      <a:pt x="107419" y="19592"/>
                      <a:pt x="106774" y="195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36"/>
              <p:cNvSpPr/>
              <p:nvPr/>
            </p:nvSpPr>
            <p:spPr>
              <a:xfrm>
                <a:off x="811854" y="1404541"/>
                <a:ext cx="218111" cy="250894"/>
              </a:xfrm>
              <a:custGeom>
                <a:avLst/>
                <a:gdLst/>
                <a:ahLst/>
                <a:cxnLst/>
                <a:rect l="l" t="t" r="r" b="b"/>
                <a:pathLst>
                  <a:path w="218111" h="250894" extrusionOk="0">
                    <a:moveTo>
                      <a:pt x="217196" y="136787"/>
                    </a:moveTo>
                    <a:cubicBezTo>
                      <a:pt x="216635" y="141650"/>
                      <a:pt x="215815" y="146822"/>
                      <a:pt x="214761" y="151743"/>
                    </a:cubicBezTo>
                    <a:cubicBezTo>
                      <a:pt x="214250" y="153869"/>
                      <a:pt x="213656" y="155995"/>
                      <a:pt x="213137" y="158121"/>
                    </a:cubicBezTo>
                    <a:cubicBezTo>
                      <a:pt x="211237" y="165068"/>
                      <a:pt x="209027" y="171671"/>
                      <a:pt x="206332" y="178007"/>
                    </a:cubicBezTo>
                    <a:cubicBezTo>
                      <a:pt x="183617" y="230183"/>
                      <a:pt x="132596" y="260674"/>
                      <a:pt x="82186" y="248052"/>
                    </a:cubicBezTo>
                    <a:cubicBezTo>
                      <a:pt x="23750" y="233573"/>
                      <a:pt x="-11386" y="166859"/>
                      <a:pt x="3361" y="99157"/>
                    </a:cubicBezTo>
                    <a:cubicBezTo>
                      <a:pt x="9044" y="73094"/>
                      <a:pt x="21348" y="50739"/>
                      <a:pt x="37618" y="33857"/>
                    </a:cubicBezTo>
                    <a:cubicBezTo>
                      <a:pt x="38572" y="32912"/>
                      <a:pt x="39526" y="31958"/>
                      <a:pt x="40480" y="31095"/>
                    </a:cubicBezTo>
                    <a:cubicBezTo>
                      <a:pt x="41175" y="30384"/>
                      <a:pt x="41870" y="29673"/>
                      <a:pt x="42648" y="29045"/>
                    </a:cubicBezTo>
                    <a:cubicBezTo>
                      <a:pt x="43778" y="27856"/>
                      <a:pt x="44992" y="26752"/>
                      <a:pt x="46197" y="25731"/>
                    </a:cubicBezTo>
                    <a:cubicBezTo>
                      <a:pt x="55596" y="17646"/>
                      <a:pt x="66167" y="11259"/>
                      <a:pt x="77290" y="6899"/>
                    </a:cubicBezTo>
                    <a:cubicBezTo>
                      <a:pt x="78897" y="6229"/>
                      <a:pt x="80496" y="5643"/>
                      <a:pt x="82094" y="5133"/>
                    </a:cubicBezTo>
                    <a:cubicBezTo>
                      <a:pt x="83693" y="4631"/>
                      <a:pt x="85375" y="4129"/>
                      <a:pt x="86965" y="3618"/>
                    </a:cubicBezTo>
                    <a:cubicBezTo>
                      <a:pt x="88639" y="3200"/>
                      <a:pt x="90313" y="2781"/>
                      <a:pt x="91995" y="2363"/>
                    </a:cubicBezTo>
                    <a:cubicBezTo>
                      <a:pt x="103127" y="-182"/>
                      <a:pt x="114744" y="-717"/>
                      <a:pt x="126336" y="982"/>
                    </a:cubicBezTo>
                    <a:cubicBezTo>
                      <a:pt x="129541" y="1383"/>
                      <a:pt x="132831" y="2028"/>
                      <a:pt x="136019" y="2840"/>
                    </a:cubicBezTo>
                    <a:cubicBezTo>
                      <a:pt x="189953" y="16206"/>
                      <a:pt x="224243" y="74517"/>
                      <a:pt x="217196" y="136778"/>
                    </a:cubicBezTo>
                    <a:close/>
                  </a:path>
                </a:pathLst>
              </a:custGeom>
              <a:solidFill>
                <a:srgbClr val="B584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36"/>
              <p:cNvSpPr/>
              <p:nvPr/>
            </p:nvSpPr>
            <p:spPr>
              <a:xfrm>
                <a:off x="811846" y="1404549"/>
                <a:ext cx="129198" cy="250848"/>
              </a:xfrm>
              <a:custGeom>
                <a:avLst/>
                <a:gdLst/>
                <a:ahLst/>
                <a:cxnLst/>
                <a:rect l="l" t="t" r="r" b="b"/>
                <a:pathLst>
                  <a:path w="129198" h="250848" extrusionOk="0">
                    <a:moveTo>
                      <a:pt x="114794" y="248044"/>
                    </a:moveTo>
                    <a:cubicBezTo>
                      <a:pt x="56358" y="233565"/>
                      <a:pt x="21222" y="166842"/>
                      <a:pt x="35969" y="99149"/>
                    </a:cubicBezTo>
                    <a:cubicBezTo>
                      <a:pt x="41661" y="73086"/>
                      <a:pt x="53955" y="50731"/>
                      <a:pt x="70226" y="33849"/>
                    </a:cubicBezTo>
                    <a:cubicBezTo>
                      <a:pt x="71180" y="32903"/>
                      <a:pt x="72134" y="31949"/>
                      <a:pt x="73088" y="31087"/>
                    </a:cubicBezTo>
                    <a:cubicBezTo>
                      <a:pt x="73783" y="30376"/>
                      <a:pt x="74478" y="29664"/>
                      <a:pt x="75256" y="29037"/>
                    </a:cubicBezTo>
                    <a:cubicBezTo>
                      <a:pt x="76386" y="27848"/>
                      <a:pt x="77600" y="26743"/>
                      <a:pt x="78805" y="25722"/>
                    </a:cubicBezTo>
                    <a:cubicBezTo>
                      <a:pt x="88204" y="17637"/>
                      <a:pt x="98775" y="11260"/>
                      <a:pt x="109906" y="6891"/>
                    </a:cubicBezTo>
                    <a:cubicBezTo>
                      <a:pt x="111513" y="6221"/>
                      <a:pt x="113112" y="5635"/>
                      <a:pt x="114710" y="5125"/>
                    </a:cubicBezTo>
                    <a:cubicBezTo>
                      <a:pt x="116309" y="4622"/>
                      <a:pt x="117983" y="4120"/>
                      <a:pt x="119582" y="3610"/>
                    </a:cubicBezTo>
                    <a:cubicBezTo>
                      <a:pt x="121264" y="3191"/>
                      <a:pt x="122929" y="2773"/>
                      <a:pt x="124612" y="2354"/>
                    </a:cubicBezTo>
                    <a:cubicBezTo>
                      <a:pt x="126127" y="2011"/>
                      <a:pt x="127667" y="1793"/>
                      <a:pt x="129198" y="1526"/>
                    </a:cubicBezTo>
                    <a:cubicBezTo>
                      <a:pt x="128252" y="1367"/>
                      <a:pt x="127298" y="1099"/>
                      <a:pt x="126353" y="982"/>
                    </a:cubicBezTo>
                    <a:cubicBezTo>
                      <a:pt x="114752" y="-717"/>
                      <a:pt x="103144" y="-182"/>
                      <a:pt x="92004" y="2363"/>
                    </a:cubicBezTo>
                    <a:cubicBezTo>
                      <a:pt x="90330" y="2781"/>
                      <a:pt x="88656" y="3200"/>
                      <a:pt x="86974" y="3618"/>
                    </a:cubicBezTo>
                    <a:cubicBezTo>
                      <a:pt x="85375" y="4120"/>
                      <a:pt x="83701" y="4622"/>
                      <a:pt x="82102" y="5133"/>
                    </a:cubicBezTo>
                    <a:cubicBezTo>
                      <a:pt x="80504" y="5635"/>
                      <a:pt x="78905" y="6229"/>
                      <a:pt x="77298" y="6899"/>
                    </a:cubicBezTo>
                    <a:cubicBezTo>
                      <a:pt x="66167" y="11268"/>
                      <a:pt x="55604" y="17646"/>
                      <a:pt x="46197" y="25731"/>
                    </a:cubicBezTo>
                    <a:cubicBezTo>
                      <a:pt x="44992" y="26752"/>
                      <a:pt x="43778" y="27856"/>
                      <a:pt x="42648" y="29045"/>
                    </a:cubicBezTo>
                    <a:cubicBezTo>
                      <a:pt x="41878" y="29673"/>
                      <a:pt x="41175" y="30384"/>
                      <a:pt x="40480" y="31095"/>
                    </a:cubicBezTo>
                    <a:cubicBezTo>
                      <a:pt x="39535" y="31966"/>
                      <a:pt x="38581" y="32912"/>
                      <a:pt x="37618" y="33857"/>
                    </a:cubicBezTo>
                    <a:cubicBezTo>
                      <a:pt x="21348" y="50731"/>
                      <a:pt x="9044" y="73094"/>
                      <a:pt x="3361" y="99157"/>
                    </a:cubicBezTo>
                    <a:cubicBezTo>
                      <a:pt x="-11386" y="166859"/>
                      <a:pt x="23750" y="233573"/>
                      <a:pt x="82186" y="248052"/>
                    </a:cubicBezTo>
                    <a:cubicBezTo>
                      <a:pt x="95444" y="251367"/>
                      <a:pt x="108718" y="251635"/>
                      <a:pt x="121532" y="249383"/>
                    </a:cubicBezTo>
                    <a:cubicBezTo>
                      <a:pt x="119280" y="248990"/>
                      <a:pt x="117037" y="248613"/>
                      <a:pt x="114786" y="24805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36"/>
              <p:cNvSpPr/>
              <p:nvPr/>
            </p:nvSpPr>
            <p:spPr>
              <a:xfrm>
                <a:off x="802087" y="1394756"/>
                <a:ext cx="237684" cy="270517"/>
              </a:xfrm>
              <a:custGeom>
                <a:avLst/>
                <a:gdLst/>
                <a:ahLst/>
                <a:cxnLst/>
                <a:rect l="l" t="t" r="r" b="b"/>
                <a:pathLst>
                  <a:path w="237684" h="270517" extrusionOk="0">
                    <a:moveTo>
                      <a:pt x="115238" y="270517"/>
                    </a:moveTo>
                    <a:cubicBezTo>
                      <a:pt x="106734" y="270517"/>
                      <a:pt x="98139" y="269479"/>
                      <a:pt x="89577" y="267337"/>
                    </a:cubicBezTo>
                    <a:cubicBezTo>
                      <a:pt x="26302" y="251652"/>
                      <a:pt x="-12298" y="179665"/>
                      <a:pt x="3562" y="106866"/>
                    </a:cubicBezTo>
                    <a:cubicBezTo>
                      <a:pt x="9454" y="79908"/>
                      <a:pt x="22168" y="55703"/>
                      <a:pt x="40347" y="36854"/>
                    </a:cubicBezTo>
                    <a:cubicBezTo>
                      <a:pt x="41552" y="35649"/>
                      <a:pt x="42615" y="34603"/>
                      <a:pt x="43661" y="33649"/>
                    </a:cubicBezTo>
                    <a:cubicBezTo>
                      <a:pt x="44171" y="33105"/>
                      <a:pt x="44908" y="32368"/>
                      <a:pt x="45737" y="31657"/>
                    </a:cubicBezTo>
                    <a:cubicBezTo>
                      <a:pt x="47000" y="30368"/>
                      <a:pt x="48323" y="29163"/>
                      <a:pt x="49645" y="28050"/>
                    </a:cubicBezTo>
                    <a:cubicBezTo>
                      <a:pt x="59823" y="19287"/>
                      <a:pt x="71239" y="12373"/>
                      <a:pt x="83500" y="7569"/>
                    </a:cubicBezTo>
                    <a:cubicBezTo>
                      <a:pt x="85149" y="6875"/>
                      <a:pt x="87041" y="6180"/>
                      <a:pt x="88907" y="5586"/>
                    </a:cubicBezTo>
                    <a:lnTo>
                      <a:pt x="99377" y="2656"/>
                    </a:lnTo>
                    <a:cubicBezTo>
                      <a:pt x="112133" y="-256"/>
                      <a:pt x="124921" y="-767"/>
                      <a:pt x="137526" y="1091"/>
                    </a:cubicBezTo>
                    <a:cubicBezTo>
                      <a:pt x="140807" y="1493"/>
                      <a:pt x="144464" y="2196"/>
                      <a:pt x="148206" y="3150"/>
                    </a:cubicBezTo>
                    <a:cubicBezTo>
                      <a:pt x="206316" y="17546"/>
                      <a:pt x="244397" y="79690"/>
                      <a:pt x="236697" y="147676"/>
                    </a:cubicBezTo>
                    <a:lnTo>
                      <a:pt x="236697" y="147693"/>
                    </a:lnTo>
                    <a:cubicBezTo>
                      <a:pt x="236070" y="153133"/>
                      <a:pt x="235174" y="158632"/>
                      <a:pt x="234094" y="163595"/>
                    </a:cubicBezTo>
                    <a:cubicBezTo>
                      <a:pt x="233760" y="165018"/>
                      <a:pt x="233433" y="166249"/>
                      <a:pt x="233115" y="167479"/>
                    </a:cubicBezTo>
                    <a:lnTo>
                      <a:pt x="232412" y="170232"/>
                    </a:lnTo>
                    <a:cubicBezTo>
                      <a:pt x="230236" y="178242"/>
                      <a:pt x="227859" y="185164"/>
                      <a:pt x="225097" y="191634"/>
                    </a:cubicBezTo>
                    <a:cubicBezTo>
                      <a:pt x="203738" y="240705"/>
                      <a:pt x="160802" y="270517"/>
                      <a:pt x="115238" y="270517"/>
                    </a:cubicBezTo>
                    <a:close/>
                    <a:moveTo>
                      <a:pt x="122578" y="19588"/>
                    </a:moveTo>
                    <a:cubicBezTo>
                      <a:pt x="116309" y="19588"/>
                      <a:pt x="110090" y="20291"/>
                      <a:pt x="103939" y="21697"/>
                    </a:cubicBezTo>
                    <a:lnTo>
                      <a:pt x="94808" y="24258"/>
                    </a:lnTo>
                    <a:cubicBezTo>
                      <a:pt x="93510" y="24668"/>
                      <a:pt x="92188" y="25154"/>
                      <a:pt x="90865" y="25715"/>
                    </a:cubicBezTo>
                    <a:cubicBezTo>
                      <a:pt x="80429" y="29799"/>
                      <a:pt x="70912" y="35566"/>
                      <a:pt x="62350" y="42939"/>
                    </a:cubicBezTo>
                    <a:cubicBezTo>
                      <a:pt x="61354" y="43784"/>
                      <a:pt x="60400" y="44638"/>
                      <a:pt x="59521" y="45567"/>
                    </a:cubicBezTo>
                    <a:cubicBezTo>
                      <a:pt x="59212" y="45885"/>
                      <a:pt x="58885" y="46187"/>
                      <a:pt x="58542" y="46471"/>
                    </a:cubicBezTo>
                    <a:cubicBezTo>
                      <a:pt x="58107" y="46814"/>
                      <a:pt x="57730" y="47233"/>
                      <a:pt x="57337" y="47635"/>
                    </a:cubicBezTo>
                    <a:cubicBezTo>
                      <a:pt x="55998" y="48890"/>
                      <a:pt x="55144" y="49744"/>
                      <a:pt x="54282" y="50597"/>
                    </a:cubicBezTo>
                    <a:cubicBezTo>
                      <a:pt x="38773" y="66675"/>
                      <a:pt x="27800" y="87633"/>
                      <a:pt x="22695" y="111034"/>
                    </a:cubicBezTo>
                    <a:cubicBezTo>
                      <a:pt x="9061" y="173572"/>
                      <a:pt x="41192" y="235172"/>
                      <a:pt x="94305" y="248329"/>
                    </a:cubicBezTo>
                    <a:cubicBezTo>
                      <a:pt x="139267" y="259536"/>
                      <a:pt x="185685" y="233097"/>
                      <a:pt x="207111" y="183883"/>
                    </a:cubicBezTo>
                    <a:cubicBezTo>
                      <a:pt x="209488" y="178309"/>
                      <a:pt x="211572" y="172216"/>
                      <a:pt x="213455" y="165328"/>
                    </a:cubicBezTo>
                    <a:lnTo>
                      <a:pt x="215003" y="159260"/>
                    </a:lnTo>
                    <a:cubicBezTo>
                      <a:pt x="215899" y="155109"/>
                      <a:pt x="216686" y="150263"/>
                      <a:pt x="217238" y="145450"/>
                    </a:cubicBezTo>
                    <a:cubicBezTo>
                      <a:pt x="223825" y="87198"/>
                      <a:pt x="192096" y="34193"/>
                      <a:pt x="143427" y="22124"/>
                    </a:cubicBezTo>
                    <a:cubicBezTo>
                      <a:pt x="140422" y="21362"/>
                      <a:pt x="137576" y="20818"/>
                      <a:pt x="134898" y="20484"/>
                    </a:cubicBezTo>
                    <a:cubicBezTo>
                      <a:pt x="130772" y="19881"/>
                      <a:pt x="126671" y="19580"/>
                      <a:pt x="122586" y="19580"/>
                    </a:cubicBezTo>
                    <a:close/>
                    <a:moveTo>
                      <a:pt x="226964" y="146572"/>
                    </a:moveTo>
                    <a:lnTo>
                      <a:pt x="227039" y="146572"/>
                    </a:lnTo>
                    <a:lnTo>
                      <a:pt x="226964" y="146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36"/>
              <p:cNvSpPr/>
              <p:nvPr/>
            </p:nvSpPr>
            <p:spPr>
              <a:xfrm>
                <a:off x="851314" y="1344318"/>
                <a:ext cx="364724" cy="252862"/>
              </a:xfrm>
              <a:custGeom>
                <a:avLst/>
                <a:gdLst/>
                <a:ahLst/>
                <a:cxnLst/>
                <a:rect l="l" t="t" r="r" b="b"/>
                <a:pathLst>
                  <a:path w="364724" h="252862" extrusionOk="0">
                    <a:moveTo>
                      <a:pt x="357725" y="71214"/>
                    </a:moveTo>
                    <a:cubicBezTo>
                      <a:pt x="346309" y="42364"/>
                      <a:pt x="325669" y="23039"/>
                      <a:pt x="310721" y="12811"/>
                    </a:cubicBezTo>
                    <a:cubicBezTo>
                      <a:pt x="267584" y="-16717"/>
                      <a:pt x="210068" y="7538"/>
                      <a:pt x="194827" y="57547"/>
                    </a:cubicBezTo>
                    <a:cubicBezTo>
                      <a:pt x="194610" y="58275"/>
                      <a:pt x="194367" y="59003"/>
                      <a:pt x="194124" y="59723"/>
                    </a:cubicBezTo>
                    <a:cubicBezTo>
                      <a:pt x="185018" y="86372"/>
                      <a:pt x="152628" y="94992"/>
                      <a:pt x="129770" y="78538"/>
                    </a:cubicBezTo>
                    <a:cubicBezTo>
                      <a:pt x="119869" y="71407"/>
                      <a:pt x="108712" y="66092"/>
                      <a:pt x="96551" y="63079"/>
                    </a:cubicBezTo>
                    <a:cubicBezTo>
                      <a:pt x="93363" y="62267"/>
                      <a:pt x="90082" y="61615"/>
                      <a:pt x="86868" y="61221"/>
                    </a:cubicBezTo>
                    <a:cubicBezTo>
                      <a:pt x="75192" y="59514"/>
                      <a:pt x="63650" y="60141"/>
                      <a:pt x="52527" y="62602"/>
                    </a:cubicBezTo>
                    <a:cubicBezTo>
                      <a:pt x="50853" y="63021"/>
                      <a:pt x="49179" y="63439"/>
                      <a:pt x="47497" y="63858"/>
                    </a:cubicBezTo>
                    <a:cubicBezTo>
                      <a:pt x="45899" y="64360"/>
                      <a:pt x="44225" y="64862"/>
                      <a:pt x="42626" y="65372"/>
                    </a:cubicBezTo>
                    <a:cubicBezTo>
                      <a:pt x="41027" y="65875"/>
                      <a:pt x="39429" y="66469"/>
                      <a:pt x="37822" y="67138"/>
                    </a:cubicBezTo>
                    <a:cubicBezTo>
                      <a:pt x="26690" y="71499"/>
                      <a:pt x="16128" y="77885"/>
                      <a:pt x="6729" y="85970"/>
                    </a:cubicBezTo>
                    <a:cubicBezTo>
                      <a:pt x="5524" y="86991"/>
                      <a:pt x="4310" y="88096"/>
                      <a:pt x="3180" y="89284"/>
                    </a:cubicBezTo>
                    <a:cubicBezTo>
                      <a:pt x="2410" y="89912"/>
                      <a:pt x="1707" y="90624"/>
                      <a:pt x="1012" y="91335"/>
                    </a:cubicBezTo>
                    <a:cubicBezTo>
                      <a:pt x="-10261" y="103831"/>
                      <a:pt x="75611" y="200985"/>
                      <a:pt x="110244" y="222662"/>
                    </a:cubicBezTo>
                    <a:cubicBezTo>
                      <a:pt x="149656" y="247336"/>
                      <a:pt x="203247" y="264736"/>
                      <a:pt x="272330" y="242917"/>
                    </a:cubicBezTo>
                    <a:cubicBezTo>
                      <a:pt x="340383" y="221424"/>
                      <a:pt x="382072" y="132815"/>
                      <a:pt x="357717" y="71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36"/>
              <p:cNvSpPr/>
              <p:nvPr/>
            </p:nvSpPr>
            <p:spPr>
              <a:xfrm>
                <a:off x="841537" y="1334559"/>
                <a:ext cx="384334" cy="272361"/>
              </a:xfrm>
              <a:custGeom>
                <a:avLst/>
                <a:gdLst/>
                <a:ahLst/>
                <a:cxnLst/>
                <a:rect l="l" t="t" r="r" b="b"/>
                <a:pathLst>
                  <a:path w="384334" h="272361" extrusionOk="0">
                    <a:moveTo>
                      <a:pt x="220749" y="272344"/>
                    </a:moveTo>
                    <a:cubicBezTo>
                      <a:pt x="183939" y="272344"/>
                      <a:pt x="148511" y="261790"/>
                      <a:pt x="114840" y="240716"/>
                    </a:cubicBezTo>
                    <a:cubicBezTo>
                      <a:pt x="83521" y="221114"/>
                      <a:pt x="4060" y="134757"/>
                      <a:pt x="202" y="107070"/>
                    </a:cubicBezTo>
                    <a:cubicBezTo>
                      <a:pt x="-686" y="100734"/>
                      <a:pt x="1524" y="96750"/>
                      <a:pt x="3533" y="94524"/>
                    </a:cubicBezTo>
                    <a:cubicBezTo>
                      <a:pt x="4596" y="93427"/>
                      <a:pt x="5433" y="92599"/>
                      <a:pt x="6278" y="91871"/>
                    </a:cubicBezTo>
                    <a:cubicBezTo>
                      <a:pt x="7533" y="90582"/>
                      <a:pt x="8864" y="89368"/>
                      <a:pt x="10187" y="88255"/>
                    </a:cubicBezTo>
                    <a:cubicBezTo>
                      <a:pt x="20364" y="79492"/>
                      <a:pt x="31780" y="72579"/>
                      <a:pt x="44042" y="67775"/>
                    </a:cubicBezTo>
                    <a:cubicBezTo>
                      <a:pt x="45690" y="67080"/>
                      <a:pt x="47582" y="66385"/>
                      <a:pt x="49448" y="65791"/>
                    </a:cubicBezTo>
                    <a:lnTo>
                      <a:pt x="59919" y="62862"/>
                    </a:lnTo>
                    <a:cubicBezTo>
                      <a:pt x="72925" y="59983"/>
                      <a:pt x="85655" y="59497"/>
                      <a:pt x="98059" y="61288"/>
                    </a:cubicBezTo>
                    <a:cubicBezTo>
                      <a:pt x="101348" y="61690"/>
                      <a:pt x="105006" y="62401"/>
                      <a:pt x="108747" y="63355"/>
                    </a:cubicBezTo>
                    <a:cubicBezTo>
                      <a:pt x="121770" y="66578"/>
                      <a:pt x="134090" y="72303"/>
                      <a:pt x="145272" y="80354"/>
                    </a:cubicBezTo>
                    <a:cubicBezTo>
                      <a:pt x="154035" y="86665"/>
                      <a:pt x="165208" y="88523"/>
                      <a:pt x="175218" y="85342"/>
                    </a:cubicBezTo>
                    <a:cubicBezTo>
                      <a:pt x="184576" y="82354"/>
                      <a:pt x="191472" y="75609"/>
                      <a:pt x="194644" y="66327"/>
                    </a:cubicBezTo>
                    <a:lnTo>
                      <a:pt x="195247" y="64460"/>
                    </a:lnTo>
                    <a:cubicBezTo>
                      <a:pt x="203750" y="36531"/>
                      <a:pt x="224909" y="14209"/>
                      <a:pt x="251825" y="4768"/>
                    </a:cubicBezTo>
                    <a:cubicBezTo>
                      <a:pt x="277018" y="-4062"/>
                      <a:pt x="304068" y="-521"/>
                      <a:pt x="326022" y="14502"/>
                    </a:cubicBezTo>
                    <a:cubicBezTo>
                      <a:pt x="339179" y="23508"/>
                      <a:pt x="363258" y="43645"/>
                      <a:pt x="376599" y="77383"/>
                    </a:cubicBezTo>
                    <a:lnTo>
                      <a:pt x="376599" y="77383"/>
                    </a:lnTo>
                    <a:cubicBezTo>
                      <a:pt x="389120" y="109053"/>
                      <a:pt x="386342" y="148156"/>
                      <a:pt x="368983" y="184648"/>
                    </a:cubicBezTo>
                    <a:cubicBezTo>
                      <a:pt x="350888" y="222679"/>
                      <a:pt x="320297" y="250885"/>
                      <a:pt x="285061" y="262025"/>
                    </a:cubicBezTo>
                    <a:cubicBezTo>
                      <a:pt x="263233" y="268913"/>
                      <a:pt x="241757" y="272361"/>
                      <a:pt x="220741" y="272361"/>
                    </a:cubicBezTo>
                    <a:close/>
                    <a:moveTo>
                      <a:pt x="19895" y="105957"/>
                    </a:moveTo>
                    <a:cubicBezTo>
                      <a:pt x="25093" y="124830"/>
                      <a:pt x="92920" y="203889"/>
                      <a:pt x="125235" y="224119"/>
                    </a:cubicBezTo>
                    <a:cubicBezTo>
                      <a:pt x="173712" y="254450"/>
                      <a:pt x="224055" y="260753"/>
                      <a:pt x="279177" y="243335"/>
                    </a:cubicBezTo>
                    <a:cubicBezTo>
                      <a:pt x="309249" y="233836"/>
                      <a:pt x="335546" y="209372"/>
                      <a:pt x="351315" y="176236"/>
                    </a:cubicBezTo>
                    <a:cubicBezTo>
                      <a:pt x="366137" y="145085"/>
                      <a:pt x="368782" y="110819"/>
                      <a:pt x="358412" y="84581"/>
                    </a:cubicBezTo>
                    <a:cubicBezTo>
                      <a:pt x="346553" y="54618"/>
                      <a:pt x="324088" y="36891"/>
                      <a:pt x="314982" y="30655"/>
                    </a:cubicBezTo>
                    <a:cubicBezTo>
                      <a:pt x="298235" y="19189"/>
                      <a:pt x="277587" y="16477"/>
                      <a:pt x="258329" y="23240"/>
                    </a:cubicBezTo>
                    <a:cubicBezTo>
                      <a:pt x="237262" y="30630"/>
                      <a:pt x="220690" y="48173"/>
                      <a:pt x="213986" y="70168"/>
                    </a:cubicBezTo>
                    <a:cubicBezTo>
                      <a:pt x="213735" y="71005"/>
                      <a:pt x="213467" y="71826"/>
                      <a:pt x="213191" y="72646"/>
                    </a:cubicBezTo>
                    <a:cubicBezTo>
                      <a:pt x="208036" y="87719"/>
                      <a:pt x="196377" y="99144"/>
                      <a:pt x="181186" y="103990"/>
                    </a:cubicBezTo>
                    <a:cubicBezTo>
                      <a:pt x="165300" y="109037"/>
                      <a:pt x="147624" y="106158"/>
                      <a:pt x="133847" y="96240"/>
                    </a:cubicBezTo>
                    <a:cubicBezTo>
                      <a:pt x="124699" y="89653"/>
                      <a:pt x="114656" y="84983"/>
                      <a:pt x="103993" y="82329"/>
                    </a:cubicBezTo>
                    <a:cubicBezTo>
                      <a:pt x="100988" y="81568"/>
                      <a:pt x="98143" y="81024"/>
                      <a:pt x="95464" y="80689"/>
                    </a:cubicBezTo>
                    <a:cubicBezTo>
                      <a:pt x="85195" y="79208"/>
                      <a:pt x="74825" y="79626"/>
                      <a:pt x="64438" y="81911"/>
                    </a:cubicBezTo>
                    <a:lnTo>
                      <a:pt x="55374" y="84455"/>
                    </a:lnTo>
                    <a:cubicBezTo>
                      <a:pt x="54077" y="84865"/>
                      <a:pt x="52754" y="85351"/>
                      <a:pt x="51432" y="85912"/>
                    </a:cubicBezTo>
                    <a:cubicBezTo>
                      <a:pt x="40995" y="89996"/>
                      <a:pt x="31479" y="95763"/>
                      <a:pt x="22917" y="103136"/>
                    </a:cubicBezTo>
                    <a:cubicBezTo>
                      <a:pt x="21921" y="103982"/>
                      <a:pt x="20967" y="104835"/>
                      <a:pt x="20088" y="105764"/>
                    </a:cubicBezTo>
                    <a:lnTo>
                      <a:pt x="19904" y="1059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36"/>
              <p:cNvSpPr/>
              <p:nvPr/>
            </p:nvSpPr>
            <p:spPr>
              <a:xfrm>
                <a:off x="506737" y="3175175"/>
                <a:ext cx="335562" cy="280624"/>
              </a:xfrm>
              <a:custGeom>
                <a:avLst/>
                <a:gdLst/>
                <a:ahLst/>
                <a:cxnLst/>
                <a:rect l="l" t="t" r="r" b="b"/>
                <a:pathLst>
                  <a:path w="335562" h="280624" extrusionOk="0">
                    <a:moveTo>
                      <a:pt x="283562" y="0"/>
                    </a:moveTo>
                    <a:lnTo>
                      <a:pt x="95882" y="104938"/>
                    </a:lnTo>
                    <a:lnTo>
                      <a:pt x="0" y="280624"/>
                    </a:lnTo>
                    <a:lnTo>
                      <a:pt x="335562" y="93020"/>
                    </a:lnTo>
                    <a:lnTo>
                      <a:pt x="2835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36"/>
              <p:cNvSpPr/>
              <p:nvPr/>
            </p:nvSpPr>
            <p:spPr>
              <a:xfrm>
                <a:off x="496932" y="3165377"/>
                <a:ext cx="355150" cy="300213"/>
              </a:xfrm>
              <a:custGeom>
                <a:avLst/>
                <a:gdLst/>
                <a:ahLst/>
                <a:cxnLst/>
                <a:rect l="l" t="t" r="r" b="b"/>
                <a:pathLst>
                  <a:path w="355150" h="300213" extrusionOk="0">
                    <a:moveTo>
                      <a:pt x="9796" y="300214"/>
                    </a:moveTo>
                    <a:cubicBezTo>
                      <a:pt x="7277" y="300214"/>
                      <a:pt x="4783" y="299243"/>
                      <a:pt x="2908" y="297385"/>
                    </a:cubicBezTo>
                    <a:cubicBezTo>
                      <a:pt x="-197" y="294313"/>
                      <a:pt x="-892" y="289559"/>
                      <a:pt x="1192" y="285734"/>
                    </a:cubicBezTo>
                    <a:lnTo>
                      <a:pt x="97075" y="110040"/>
                    </a:lnTo>
                    <a:cubicBezTo>
                      <a:pt x="97962" y="108416"/>
                      <a:pt x="99284" y="107077"/>
                      <a:pt x="100891" y="106181"/>
                    </a:cubicBezTo>
                    <a:lnTo>
                      <a:pt x="288580" y="1243"/>
                    </a:lnTo>
                    <a:cubicBezTo>
                      <a:pt x="290848" y="-29"/>
                      <a:pt x="293534" y="-330"/>
                      <a:pt x="296020" y="364"/>
                    </a:cubicBezTo>
                    <a:cubicBezTo>
                      <a:pt x="298523" y="1076"/>
                      <a:pt x="300640" y="2742"/>
                      <a:pt x="301904" y="5010"/>
                    </a:cubicBezTo>
                    <a:lnTo>
                      <a:pt x="353904" y="98029"/>
                    </a:lnTo>
                    <a:cubicBezTo>
                      <a:pt x="356541" y="102750"/>
                      <a:pt x="354858" y="108717"/>
                      <a:pt x="350138" y="111354"/>
                    </a:cubicBezTo>
                    <a:lnTo>
                      <a:pt x="14567" y="298958"/>
                    </a:lnTo>
                    <a:cubicBezTo>
                      <a:pt x="13069" y="299804"/>
                      <a:pt x="11420" y="300206"/>
                      <a:pt x="9788" y="300206"/>
                    </a:cubicBezTo>
                    <a:close/>
                    <a:moveTo>
                      <a:pt x="112927" y="121899"/>
                    </a:moveTo>
                    <a:lnTo>
                      <a:pt x="34654" y="265304"/>
                    </a:lnTo>
                    <a:lnTo>
                      <a:pt x="332043" y="99042"/>
                    </a:lnTo>
                    <a:lnTo>
                      <a:pt x="289601" y="23121"/>
                    </a:lnTo>
                    <a:lnTo>
                      <a:pt x="112927" y="12189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36"/>
              <p:cNvSpPr/>
              <p:nvPr/>
            </p:nvSpPr>
            <p:spPr>
              <a:xfrm>
                <a:off x="1095194" y="1979021"/>
                <a:ext cx="105334" cy="95199"/>
              </a:xfrm>
              <a:custGeom>
                <a:avLst/>
                <a:gdLst/>
                <a:ahLst/>
                <a:cxnLst/>
                <a:rect l="l" t="t" r="r" b="b"/>
                <a:pathLst>
                  <a:path w="105334" h="95199" extrusionOk="0">
                    <a:moveTo>
                      <a:pt x="95557" y="95191"/>
                    </a:moveTo>
                    <a:cubicBezTo>
                      <a:pt x="94988" y="95191"/>
                      <a:pt x="94419" y="95149"/>
                      <a:pt x="93833" y="95040"/>
                    </a:cubicBezTo>
                    <a:lnTo>
                      <a:pt x="9392" y="80042"/>
                    </a:lnTo>
                    <a:cubicBezTo>
                      <a:pt x="4278" y="79130"/>
                      <a:pt x="763" y="74392"/>
                      <a:pt x="1382" y="69237"/>
                    </a:cubicBezTo>
                    <a:cubicBezTo>
                      <a:pt x="2654" y="58699"/>
                      <a:pt x="4956" y="27966"/>
                      <a:pt x="403" y="12558"/>
                    </a:cubicBezTo>
                    <a:cubicBezTo>
                      <a:pt x="-1129" y="7369"/>
                      <a:pt x="1842" y="1928"/>
                      <a:pt x="7023" y="397"/>
                    </a:cubicBezTo>
                    <a:cubicBezTo>
                      <a:pt x="12179" y="-1118"/>
                      <a:pt x="17644" y="1836"/>
                      <a:pt x="19184" y="7017"/>
                    </a:cubicBezTo>
                    <a:cubicBezTo>
                      <a:pt x="23955" y="23204"/>
                      <a:pt x="22800" y="48731"/>
                      <a:pt x="21720" y="62349"/>
                    </a:cubicBezTo>
                    <a:lnTo>
                      <a:pt x="97256" y="75773"/>
                    </a:lnTo>
                    <a:cubicBezTo>
                      <a:pt x="102579" y="76711"/>
                      <a:pt x="106128" y="81800"/>
                      <a:pt x="105182" y="87123"/>
                    </a:cubicBezTo>
                    <a:cubicBezTo>
                      <a:pt x="104337" y="91868"/>
                      <a:pt x="100210" y="95199"/>
                      <a:pt x="95548" y="951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36"/>
              <p:cNvSpPr/>
              <p:nvPr/>
            </p:nvSpPr>
            <p:spPr>
              <a:xfrm>
                <a:off x="638510" y="1951272"/>
                <a:ext cx="36050" cy="90523"/>
              </a:xfrm>
              <a:custGeom>
                <a:avLst/>
                <a:gdLst/>
                <a:ahLst/>
                <a:cxnLst/>
                <a:rect l="l" t="t" r="r" b="b"/>
                <a:pathLst>
                  <a:path w="36050" h="90523" extrusionOk="0">
                    <a:moveTo>
                      <a:pt x="10351" y="90524"/>
                    </a:moveTo>
                    <a:cubicBezTo>
                      <a:pt x="6484" y="90524"/>
                      <a:pt x="1580" y="88206"/>
                      <a:pt x="207" y="81635"/>
                    </a:cubicBezTo>
                    <a:cubicBezTo>
                      <a:pt x="-488" y="78296"/>
                      <a:pt x="609" y="75007"/>
                      <a:pt x="2835" y="72747"/>
                    </a:cubicBezTo>
                    <a:cubicBezTo>
                      <a:pt x="3940" y="67775"/>
                      <a:pt x="5488" y="58887"/>
                      <a:pt x="6802" y="51379"/>
                    </a:cubicBezTo>
                    <a:cubicBezTo>
                      <a:pt x="11648" y="23642"/>
                      <a:pt x="14343" y="9958"/>
                      <a:pt x="18135" y="4317"/>
                    </a:cubicBezTo>
                    <a:cubicBezTo>
                      <a:pt x="21165" y="-169"/>
                      <a:pt x="27249" y="-1341"/>
                      <a:pt x="31727" y="1664"/>
                    </a:cubicBezTo>
                    <a:cubicBezTo>
                      <a:pt x="36155" y="4643"/>
                      <a:pt x="37368" y="10611"/>
                      <a:pt x="34497" y="15080"/>
                    </a:cubicBezTo>
                    <a:cubicBezTo>
                      <a:pt x="32238" y="19499"/>
                      <a:pt x="28396" y="41545"/>
                      <a:pt x="26086" y="54752"/>
                    </a:cubicBezTo>
                    <a:cubicBezTo>
                      <a:pt x="20696" y="85619"/>
                      <a:pt x="19867" y="90365"/>
                      <a:pt x="10493" y="90516"/>
                    </a:cubicBezTo>
                    <a:cubicBezTo>
                      <a:pt x="10443" y="90516"/>
                      <a:pt x="10385" y="90516"/>
                      <a:pt x="10343" y="905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36"/>
              <p:cNvSpPr/>
              <p:nvPr/>
            </p:nvSpPr>
            <p:spPr>
              <a:xfrm>
                <a:off x="642206" y="2057699"/>
                <a:ext cx="809943" cy="357441"/>
              </a:xfrm>
              <a:custGeom>
                <a:avLst/>
                <a:gdLst/>
                <a:ahLst/>
                <a:cxnLst/>
                <a:rect l="l" t="t" r="r" b="b"/>
                <a:pathLst>
                  <a:path w="809943" h="357441" extrusionOk="0">
                    <a:moveTo>
                      <a:pt x="794838" y="0"/>
                    </a:moveTo>
                    <a:lnTo>
                      <a:pt x="794746" y="25"/>
                    </a:lnTo>
                    <a:cubicBezTo>
                      <a:pt x="719503" y="18112"/>
                      <a:pt x="641448" y="21267"/>
                      <a:pt x="564992" y="9307"/>
                    </a:cubicBezTo>
                    <a:lnTo>
                      <a:pt x="505534" y="8"/>
                    </a:lnTo>
                    <a:cubicBezTo>
                      <a:pt x="505074" y="-125"/>
                      <a:pt x="513393" y="109140"/>
                      <a:pt x="513393" y="109140"/>
                    </a:cubicBezTo>
                    <a:lnTo>
                      <a:pt x="289942" y="122531"/>
                    </a:lnTo>
                    <a:cubicBezTo>
                      <a:pt x="289942" y="122531"/>
                      <a:pt x="259995" y="88843"/>
                      <a:pt x="231304" y="95095"/>
                    </a:cubicBezTo>
                    <a:cubicBezTo>
                      <a:pt x="221060" y="97339"/>
                      <a:pt x="216005" y="98887"/>
                      <a:pt x="213736" y="99941"/>
                    </a:cubicBezTo>
                    <a:cubicBezTo>
                      <a:pt x="211979" y="96435"/>
                      <a:pt x="206045" y="89413"/>
                      <a:pt x="185916" y="83027"/>
                    </a:cubicBezTo>
                    <a:cubicBezTo>
                      <a:pt x="160297" y="74883"/>
                      <a:pt x="150119" y="84993"/>
                      <a:pt x="150119" y="84993"/>
                    </a:cubicBezTo>
                    <a:cubicBezTo>
                      <a:pt x="150119" y="84993"/>
                      <a:pt x="133798" y="66396"/>
                      <a:pt x="111033" y="64714"/>
                    </a:cubicBezTo>
                    <a:cubicBezTo>
                      <a:pt x="87171" y="63032"/>
                      <a:pt x="4162" y="112228"/>
                      <a:pt x="136" y="155457"/>
                    </a:cubicBezTo>
                    <a:cubicBezTo>
                      <a:pt x="-1111" y="168648"/>
                      <a:pt x="6354" y="176791"/>
                      <a:pt x="17335" y="181771"/>
                    </a:cubicBezTo>
                    <a:cubicBezTo>
                      <a:pt x="17386" y="181771"/>
                      <a:pt x="17411" y="181796"/>
                      <a:pt x="17411" y="181838"/>
                    </a:cubicBezTo>
                    <a:cubicBezTo>
                      <a:pt x="35129" y="189764"/>
                      <a:pt x="61778" y="189555"/>
                      <a:pt x="76123" y="188785"/>
                    </a:cubicBezTo>
                    <a:lnTo>
                      <a:pt x="76199" y="188785"/>
                    </a:lnTo>
                    <a:cubicBezTo>
                      <a:pt x="82350" y="188433"/>
                      <a:pt x="86226" y="187939"/>
                      <a:pt x="86226" y="187939"/>
                    </a:cubicBezTo>
                    <a:cubicBezTo>
                      <a:pt x="86226" y="187939"/>
                      <a:pt x="86083" y="188919"/>
                      <a:pt x="86150" y="190609"/>
                    </a:cubicBezTo>
                    <a:cubicBezTo>
                      <a:pt x="86293" y="196292"/>
                      <a:pt x="88418" y="209625"/>
                      <a:pt x="104890" y="214965"/>
                    </a:cubicBezTo>
                    <a:cubicBezTo>
                      <a:pt x="117997" y="219242"/>
                      <a:pt x="130660" y="210822"/>
                      <a:pt x="138561" y="203666"/>
                    </a:cubicBezTo>
                    <a:cubicBezTo>
                      <a:pt x="143465" y="199105"/>
                      <a:pt x="146537" y="195104"/>
                      <a:pt x="146537" y="195104"/>
                    </a:cubicBezTo>
                    <a:cubicBezTo>
                      <a:pt x="146537" y="195104"/>
                      <a:pt x="146537" y="199314"/>
                      <a:pt x="147048" y="206336"/>
                    </a:cubicBezTo>
                    <a:cubicBezTo>
                      <a:pt x="148956" y="232725"/>
                      <a:pt x="157736" y="298552"/>
                      <a:pt x="199098" y="327603"/>
                    </a:cubicBezTo>
                    <a:cubicBezTo>
                      <a:pt x="225354" y="346041"/>
                      <a:pt x="265996" y="352921"/>
                      <a:pt x="306840" y="354277"/>
                    </a:cubicBezTo>
                    <a:cubicBezTo>
                      <a:pt x="306806" y="354377"/>
                      <a:pt x="306765" y="354461"/>
                      <a:pt x="306731" y="354562"/>
                    </a:cubicBezTo>
                    <a:cubicBezTo>
                      <a:pt x="384987" y="354344"/>
                      <a:pt x="543357" y="361148"/>
                      <a:pt x="601157" y="354562"/>
                    </a:cubicBezTo>
                    <a:cubicBezTo>
                      <a:pt x="805007" y="331319"/>
                      <a:pt x="805283" y="304888"/>
                      <a:pt x="809502" y="232248"/>
                    </a:cubicBezTo>
                    <a:cubicBezTo>
                      <a:pt x="812975" y="172514"/>
                      <a:pt x="794838" y="25"/>
                      <a:pt x="794838" y="25"/>
                    </a:cubicBezTo>
                    <a:close/>
                  </a:path>
                </a:pathLst>
              </a:custGeom>
              <a:solidFill>
                <a:srgbClr val="B584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36"/>
              <p:cNvSpPr/>
              <p:nvPr/>
            </p:nvSpPr>
            <p:spPr>
              <a:xfrm>
                <a:off x="642222" y="2057698"/>
                <a:ext cx="568850" cy="186692"/>
              </a:xfrm>
              <a:custGeom>
                <a:avLst/>
                <a:gdLst/>
                <a:ahLst/>
                <a:cxnLst/>
                <a:rect l="l" t="t" r="r" b="b"/>
                <a:pathLst>
                  <a:path w="568850" h="186692" extrusionOk="0">
                    <a:moveTo>
                      <a:pt x="541758" y="5666"/>
                    </a:moveTo>
                    <a:lnTo>
                      <a:pt x="505534" y="0"/>
                    </a:lnTo>
                    <a:cubicBezTo>
                      <a:pt x="505074" y="-134"/>
                      <a:pt x="513393" y="109131"/>
                      <a:pt x="513393" y="109131"/>
                    </a:cubicBezTo>
                    <a:lnTo>
                      <a:pt x="289942" y="122523"/>
                    </a:lnTo>
                    <a:cubicBezTo>
                      <a:pt x="289942" y="122523"/>
                      <a:pt x="259995" y="88835"/>
                      <a:pt x="231304" y="95087"/>
                    </a:cubicBezTo>
                    <a:cubicBezTo>
                      <a:pt x="221060" y="97330"/>
                      <a:pt x="216005" y="98879"/>
                      <a:pt x="213736" y="99933"/>
                    </a:cubicBezTo>
                    <a:cubicBezTo>
                      <a:pt x="211979" y="96426"/>
                      <a:pt x="206045" y="89404"/>
                      <a:pt x="185916" y="83018"/>
                    </a:cubicBezTo>
                    <a:cubicBezTo>
                      <a:pt x="160297" y="74875"/>
                      <a:pt x="150119" y="84985"/>
                      <a:pt x="150119" y="84985"/>
                    </a:cubicBezTo>
                    <a:cubicBezTo>
                      <a:pt x="150119" y="84985"/>
                      <a:pt x="133798" y="66388"/>
                      <a:pt x="111033" y="64706"/>
                    </a:cubicBezTo>
                    <a:cubicBezTo>
                      <a:pt x="87171" y="63023"/>
                      <a:pt x="4162" y="112220"/>
                      <a:pt x="136" y="155449"/>
                    </a:cubicBezTo>
                    <a:cubicBezTo>
                      <a:pt x="-1111" y="168639"/>
                      <a:pt x="6354" y="176783"/>
                      <a:pt x="17335" y="181763"/>
                    </a:cubicBezTo>
                    <a:cubicBezTo>
                      <a:pt x="17386" y="181763"/>
                      <a:pt x="17411" y="181788"/>
                      <a:pt x="17411" y="181830"/>
                    </a:cubicBezTo>
                    <a:cubicBezTo>
                      <a:pt x="22382" y="184056"/>
                      <a:pt x="28065" y="185588"/>
                      <a:pt x="33966" y="186693"/>
                    </a:cubicBezTo>
                    <a:cubicBezTo>
                      <a:pt x="46805" y="145782"/>
                      <a:pt x="120775" y="102888"/>
                      <a:pt x="143080" y="104461"/>
                    </a:cubicBezTo>
                    <a:cubicBezTo>
                      <a:pt x="165846" y="106143"/>
                      <a:pt x="182166" y="124741"/>
                      <a:pt x="182166" y="124741"/>
                    </a:cubicBezTo>
                    <a:cubicBezTo>
                      <a:pt x="182166" y="124741"/>
                      <a:pt x="192344" y="114639"/>
                      <a:pt x="217963" y="122774"/>
                    </a:cubicBezTo>
                    <a:cubicBezTo>
                      <a:pt x="238092" y="129160"/>
                      <a:pt x="244026" y="136174"/>
                      <a:pt x="245784" y="139689"/>
                    </a:cubicBezTo>
                    <a:cubicBezTo>
                      <a:pt x="248052" y="138634"/>
                      <a:pt x="253107" y="137094"/>
                      <a:pt x="263351" y="134843"/>
                    </a:cubicBezTo>
                    <a:cubicBezTo>
                      <a:pt x="292051" y="128599"/>
                      <a:pt x="321989" y="162278"/>
                      <a:pt x="321989" y="162278"/>
                    </a:cubicBezTo>
                    <a:lnTo>
                      <a:pt x="568850" y="121811"/>
                    </a:lnTo>
                    <a:cubicBezTo>
                      <a:pt x="568850" y="121811"/>
                      <a:pt x="542536" y="17794"/>
                      <a:pt x="541758" y="56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6"/>
              <p:cNvSpPr/>
              <p:nvPr/>
            </p:nvSpPr>
            <p:spPr>
              <a:xfrm>
                <a:off x="796961" y="2292541"/>
                <a:ext cx="44417" cy="92777"/>
              </a:xfrm>
              <a:custGeom>
                <a:avLst/>
                <a:gdLst/>
                <a:ahLst/>
                <a:cxnLst/>
                <a:rect l="l" t="t" r="r" b="b"/>
                <a:pathLst>
                  <a:path w="44417" h="92777" extrusionOk="0">
                    <a:moveTo>
                      <a:pt x="24347" y="11232"/>
                    </a:moveTo>
                    <a:cubicBezTo>
                      <a:pt x="23837" y="4210"/>
                      <a:pt x="23837" y="0"/>
                      <a:pt x="23837" y="0"/>
                    </a:cubicBezTo>
                    <a:cubicBezTo>
                      <a:pt x="23837" y="0"/>
                      <a:pt x="20765" y="4001"/>
                      <a:pt x="15860" y="8562"/>
                    </a:cubicBezTo>
                    <a:cubicBezTo>
                      <a:pt x="11692" y="12337"/>
                      <a:pt x="6177" y="16413"/>
                      <a:pt x="0" y="18840"/>
                    </a:cubicBezTo>
                    <a:cubicBezTo>
                      <a:pt x="7014" y="45865"/>
                      <a:pt x="20020" y="75644"/>
                      <a:pt x="44351" y="92735"/>
                    </a:cubicBezTo>
                    <a:cubicBezTo>
                      <a:pt x="44367" y="92752"/>
                      <a:pt x="44401" y="92760"/>
                      <a:pt x="44417" y="92777"/>
                    </a:cubicBezTo>
                    <a:cubicBezTo>
                      <a:pt x="29896" y="62981"/>
                      <a:pt x="25603" y="28590"/>
                      <a:pt x="24347" y="112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6"/>
              <p:cNvSpPr/>
              <p:nvPr/>
            </p:nvSpPr>
            <p:spPr>
              <a:xfrm>
                <a:off x="632429" y="2047928"/>
                <a:ext cx="829525" cy="377003"/>
              </a:xfrm>
              <a:custGeom>
                <a:avLst/>
                <a:gdLst/>
                <a:ahLst/>
                <a:cxnLst/>
                <a:rect l="l" t="t" r="r" b="b"/>
                <a:pathLst>
                  <a:path w="829525" h="377003" extrusionOk="0">
                    <a:moveTo>
                      <a:pt x="527832" y="376979"/>
                    </a:moveTo>
                    <a:cubicBezTo>
                      <a:pt x="491298" y="376979"/>
                      <a:pt x="449852" y="376159"/>
                      <a:pt x="411067" y="375397"/>
                    </a:cubicBezTo>
                    <a:cubicBezTo>
                      <a:pt x="375388" y="374685"/>
                      <a:pt x="341516" y="374024"/>
                      <a:pt x="316549" y="374100"/>
                    </a:cubicBezTo>
                    <a:lnTo>
                      <a:pt x="316516" y="374100"/>
                    </a:lnTo>
                    <a:cubicBezTo>
                      <a:pt x="315595" y="374100"/>
                      <a:pt x="314691" y="373966"/>
                      <a:pt x="313821" y="373723"/>
                    </a:cubicBezTo>
                    <a:cubicBezTo>
                      <a:pt x="264532" y="371815"/>
                      <a:pt x="227346" y="362282"/>
                      <a:pt x="203258" y="345358"/>
                    </a:cubicBezTo>
                    <a:cubicBezTo>
                      <a:pt x="163084" y="317136"/>
                      <a:pt x="151350" y="258340"/>
                      <a:pt x="147927" y="226318"/>
                    </a:cubicBezTo>
                    <a:cubicBezTo>
                      <a:pt x="135548" y="235131"/>
                      <a:pt x="123136" y="237767"/>
                      <a:pt x="111628" y="234018"/>
                    </a:cubicBezTo>
                    <a:cubicBezTo>
                      <a:pt x="98689" y="229824"/>
                      <a:pt x="89901" y="220459"/>
                      <a:pt x="87097" y="208281"/>
                    </a:cubicBezTo>
                    <a:cubicBezTo>
                      <a:pt x="86913" y="208281"/>
                      <a:pt x="86729" y="208298"/>
                      <a:pt x="86536" y="208315"/>
                    </a:cubicBezTo>
                    <a:cubicBezTo>
                      <a:pt x="67763" y="209327"/>
                      <a:pt x="41625" y="208792"/>
                      <a:pt x="23195" y="200531"/>
                    </a:cubicBezTo>
                    <a:cubicBezTo>
                      <a:pt x="22910" y="200405"/>
                      <a:pt x="22634" y="200263"/>
                      <a:pt x="22366" y="200112"/>
                    </a:cubicBezTo>
                    <a:cubicBezTo>
                      <a:pt x="6564" y="192688"/>
                      <a:pt x="-1311" y="179992"/>
                      <a:pt x="178" y="164299"/>
                    </a:cubicBezTo>
                    <a:cubicBezTo>
                      <a:pt x="4857" y="113956"/>
                      <a:pt x="94613" y="63018"/>
                      <a:pt x="121513" y="64700"/>
                    </a:cubicBezTo>
                    <a:cubicBezTo>
                      <a:pt x="139574" y="66040"/>
                      <a:pt x="153911" y="76108"/>
                      <a:pt x="161461" y="82662"/>
                    </a:cubicBezTo>
                    <a:cubicBezTo>
                      <a:pt x="168734" y="79766"/>
                      <a:pt x="180853" y="77791"/>
                      <a:pt x="198680" y="83457"/>
                    </a:cubicBezTo>
                    <a:cubicBezTo>
                      <a:pt x="211528" y="87533"/>
                      <a:pt x="220994" y="92479"/>
                      <a:pt x="226936" y="98229"/>
                    </a:cubicBezTo>
                    <a:cubicBezTo>
                      <a:pt x="229815" y="97426"/>
                      <a:pt x="233690" y="96463"/>
                      <a:pt x="238997" y="95300"/>
                    </a:cubicBezTo>
                    <a:cubicBezTo>
                      <a:pt x="267027" y="89198"/>
                      <a:pt x="294261" y="112951"/>
                      <a:pt x="303660" y="122258"/>
                    </a:cubicBezTo>
                    <a:lnTo>
                      <a:pt x="512666" y="109737"/>
                    </a:lnTo>
                    <a:cubicBezTo>
                      <a:pt x="511888" y="99384"/>
                      <a:pt x="510590" y="82302"/>
                      <a:pt x="509335" y="65203"/>
                    </a:cubicBezTo>
                    <a:cubicBezTo>
                      <a:pt x="506397" y="25506"/>
                      <a:pt x="506322" y="4515"/>
                      <a:pt x="509109" y="2221"/>
                    </a:cubicBezTo>
                    <a:cubicBezTo>
                      <a:pt x="511277" y="455"/>
                      <a:pt x="514106" y="-306"/>
                      <a:pt x="516842" y="112"/>
                    </a:cubicBezTo>
                    <a:lnTo>
                      <a:pt x="576292" y="9411"/>
                    </a:lnTo>
                    <a:cubicBezTo>
                      <a:pt x="651861" y="21254"/>
                      <a:pt x="727899" y="18165"/>
                      <a:pt x="802246" y="288"/>
                    </a:cubicBezTo>
                    <a:cubicBezTo>
                      <a:pt x="804983" y="-340"/>
                      <a:pt x="807929" y="171"/>
                      <a:pt x="810222" y="1803"/>
                    </a:cubicBezTo>
                    <a:cubicBezTo>
                      <a:pt x="812524" y="3435"/>
                      <a:pt x="814055" y="5963"/>
                      <a:pt x="814357" y="8766"/>
                    </a:cubicBezTo>
                    <a:cubicBezTo>
                      <a:pt x="815102" y="15839"/>
                      <a:pt x="832535" y="182737"/>
                      <a:pt x="829070" y="242580"/>
                    </a:cubicBezTo>
                    <a:lnTo>
                      <a:pt x="828995" y="243919"/>
                    </a:lnTo>
                    <a:cubicBezTo>
                      <a:pt x="824317" y="324526"/>
                      <a:pt x="813235" y="351125"/>
                      <a:pt x="612055" y="374058"/>
                    </a:cubicBezTo>
                    <a:cubicBezTo>
                      <a:pt x="592696" y="376267"/>
                      <a:pt x="562465" y="377004"/>
                      <a:pt x="527832" y="377004"/>
                    </a:cubicBezTo>
                    <a:close/>
                    <a:moveTo>
                      <a:pt x="320224" y="354506"/>
                    </a:moveTo>
                    <a:cubicBezTo>
                      <a:pt x="345123" y="354506"/>
                      <a:pt x="377388" y="355142"/>
                      <a:pt x="411452" y="355812"/>
                    </a:cubicBezTo>
                    <a:cubicBezTo>
                      <a:pt x="486385" y="357277"/>
                      <a:pt x="571329" y="358967"/>
                      <a:pt x="609829" y="354573"/>
                    </a:cubicBezTo>
                    <a:cubicBezTo>
                      <a:pt x="804229" y="332411"/>
                      <a:pt x="805535" y="309821"/>
                      <a:pt x="809435" y="242764"/>
                    </a:cubicBezTo>
                    <a:lnTo>
                      <a:pt x="809511" y="241425"/>
                    </a:lnTo>
                    <a:cubicBezTo>
                      <a:pt x="812390" y="191818"/>
                      <a:pt x="799886" y="60691"/>
                      <a:pt x="795994" y="21806"/>
                    </a:cubicBezTo>
                    <a:cubicBezTo>
                      <a:pt x="722417" y="38060"/>
                      <a:pt x="647651" y="40387"/>
                      <a:pt x="573262" y="28753"/>
                    </a:cubicBezTo>
                    <a:lnTo>
                      <a:pt x="525789" y="21329"/>
                    </a:lnTo>
                    <a:cubicBezTo>
                      <a:pt x="527212" y="42144"/>
                      <a:pt x="530543" y="86579"/>
                      <a:pt x="532946" y="118174"/>
                    </a:cubicBezTo>
                    <a:cubicBezTo>
                      <a:pt x="533146" y="120794"/>
                      <a:pt x="532284" y="123371"/>
                      <a:pt x="530560" y="125355"/>
                    </a:cubicBezTo>
                    <a:cubicBezTo>
                      <a:pt x="528836" y="127330"/>
                      <a:pt x="526392" y="128527"/>
                      <a:pt x="523772" y="128686"/>
                    </a:cubicBezTo>
                    <a:lnTo>
                      <a:pt x="300329" y="142069"/>
                    </a:lnTo>
                    <a:cubicBezTo>
                      <a:pt x="297266" y="142136"/>
                      <a:pt x="294420" y="141040"/>
                      <a:pt x="292437" y="138813"/>
                    </a:cubicBezTo>
                    <a:cubicBezTo>
                      <a:pt x="285113" y="130636"/>
                      <a:pt x="261913" y="110290"/>
                      <a:pt x="243182" y="114424"/>
                    </a:cubicBezTo>
                    <a:cubicBezTo>
                      <a:pt x="231631" y="116952"/>
                      <a:pt x="228392" y="118233"/>
                      <a:pt x="227673" y="118567"/>
                    </a:cubicBezTo>
                    <a:cubicBezTo>
                      <a:pt x="222860" y="120819"/>
                      <a:pt x="217160" y="118810"/>
                      <a:pt x="214783" y="114081"/>
                    </a:cubicBezTo>
                    <a:cubicBezTo>
                      <a:pt x="214658" y="113847"/>
                      <a:pt x="211595" y="108089"/>
                      <a:pt x="192755" y="102121"/>
                    </a:cubicBezTo>
                    <a:cubicBezTo>
                      <a:pt x="173973" y="96162"/>
                      <a:pt x="166558" y="101945"/>
                      <a:pt x="166491" y="102004"/>
                    </a:cubicBezTo>
                    <a:cubicBezTo>
                      <a:pt x="164583" y="103912"/>
                      <a:pt x="162047" y="104799"/>
                      <a:pt x="159427" y="104690"/>
                    </a:cubicBezTo>
                    <a:cubicBezTo>
                      <a:pt x="156724" y="104598"/>
                      <a:pt x="154347" y="103243"/>
                      <a:pt x="152564" y="101209"/>
                    </a:cubicBezTo>
                    <a:cubicBezTo>
                      <a:pt x="152447" y="101075"/>
                      <a:pt x="138453" y="85591"/>
                      <a:pt x="120115" y="84235"/>
                    </a:cubicBezTo>
                    <a:cubicBezTo>
                      <a:pt x="119830" y="84210"/>
                      <a:pt x="119537" y="84202"/>
                      <a:pt x="119236" y="84202"/>
                    </a:cubicBezTo>
                    <a:cubicBezTo>
                      <a:pt x="98714" y="84202"/>
                      <a:pt x="23153" y="128820"/>
                      <a:pt x="19680" y="166115"/>
                    </a:cubicBezTo>
                    <a:cubicBezTo>
                      <a:pt x="19177" y="171472"/>
                      <a:pt x="20148" y="177598"/>
                      <a:pt x="31188" y="182603"/>
                    </a:cubicBezTo>
                    <a:lnTo>
                      <a:pt x="31188" y="182603"/>
                    </a:lnTo>
                    <a:cubicBezTo>
                      <a:pt x="31397" y="182703"/>
                      <a:pt x="31590" y="182804"/>
                      <a:pt x="31782" y="182904"/>
                    </a:cubicBezTo>
                    <a:cubicBezTo>
                      <a:pt x="43441" y="187926"/>
                      <a:pt x="62490" y="189977"/>
                      <a:pt x="85406" y="188763"/>
                    </a:cubicBezTo>
                    <a:cubicBezTo>
                      <a:pt x="91056" y="188445"/>
                      <a:pt x="94646" y="188010"/>
                      <a:pt x="94805" y="187985"/>
                    </a:cubicBezTo>
                    <a:cubicBezTo>
                      <a:pt x="97902" y="187600"/>
                      <a:pt x="100898" y="188671"/>
                      <a:pt x="103024" y="190856"/>
                    </a:cubicBezTo>
                    <a:cubicBezTo>
                      <a:pt x="105158" y="193040"/>
                      <a:pt x="106163" y="196103"/>
                      <a:pt x="105711" y="199133"/>
                    </a:cubicBezTo>
                    <a:cubicBezTo>
                      <a:pt x="105711" y="199133"/>
                      <a:pt x="105711" y="199133"/>
                      <a:pt x="105711" y="199133"/>
                    </a:cubicBezTo>
                    <a:cubicBezTo>
                      <a:pt x="105711" y="199133"/>
                      <a:pt x="105711" y="199493"/>
                      <a:pt x="105728" y="199978"/>
                    </a:cubicBezTo>
                    <a:cubicBezTo>
                      <a:pt x="105928" y="207754"/>
                      <a:pt x="109954" y="212901"/>
                      <a:pt x="117696" y="215404"/>
                    </a:cubicBezTo>
                    <a:cubicBezTo>
                      <a:pt x="126124" y="218166"/>
                      <a:pt x="135448" y="211888"/>
                      <a:pt x="141792" y="206164"/>
                    </a:cubicBezTo>
                    <a:cubicBezTo>
                      <a:pt x="145860" y="202372"/>
                      <a:pt x="148555" y="198916"/>
                      <a:pt x="148588" y="198882"/>
                    </a:cubicBezTo>
                    <a:cubicBezTo>
                      <a:pt x="151141" y="195576"/>
                      <a:pt x="155510" y="194262"/>
                      <a:pt x="159494" y="195609"/>
                    </a:cubicBezTo>
                    <a:cubicBezTo>
                      <a:pt x="163453" y="196965"/>
                      <a:pt x="166114" y="200673"/>
                      <a:pt x="166123" y="204858"/>
                    </a:cubicBezTo>
                    <a:cubicBezTo>
                      <a:pt x="166123" y="205042"/>
                      <a:pt x="166139" y="208959"/>
                      <a:pt x="166608" y="215387"/>
                    </a:cubicBezTo>
                    <a:cubicBezTo>
                      <a:pt x="168441" y="240830"/>
                      <a:pt x="176785" y="302841"/>
                      <a:pt x="214524" y="329356"/>
                    </a:cubicBezTo>
                    <a:cubicBezTo>
                      <a:pt x="235841" y="344329"/>
                      <a:pt x="270307" y="352707"/>
                      <a:pt x="316951" y="354255"/>
                    </a:cubicBezTo>
                    <a:cubicBezTo>
                      <a:pt x="317629" y="354280"/>
                      <a:pt x="318307" y="354373"/>
                      <a:pt x="318951" y="354523"/>
                    </a:cubicBezTo>
                    <a:lnTo>
                      <a:pt x="320240" y="3545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36"/>
              <p:cNvSpPr/>
              <p:nvPr/>
            </p:nvSpPr>
            <p:spPr>
              <a:xfrm>
                <a:off x="718611" y="2132873"/>
                <a:ext cx="83493" cy="122523"/>
              </a:xfrm>
              <a:custGeom>
                <a:avLst/>
                <a:gdLst/>
                <a:ahLst/>
                <a:cxnLst/>
                <a:rect l="l" t="t" r="r" b="b"/>
                <a:pathLst>
                  <a:path w="83493" h="122523" extrusionOk="0">
                    <a:moveTo>
                      <a:pt x="9795" y="122524"/>
                    </a:moveTo>
                    <a:cubicBezTo>
                      <a:pt x="4463" y="122524"/>
                      <a:pt x="103" y="118306"/>
                      <a:pt x="2" y="112966"/>
                    </a:cubicBezTo>
                    <a:cubicBezTo>
                      <a:pt x="-40" y="110890"/>
                      <a:pt x="-148" y="61593"/>
                      <a:pt x="67244" y="2429"/>
                    </a:cubicBezTo>
                    <a:cubicBezTo>
                      <a:pt x="71311" y="-1137"/>
                      <a:pt x="77505" y="-727"/>
                      <a:pt x="81062" y="3332"/>
                    </a:cubicBezTo>
                    <a:cubicBezTo>
                      <a:pt x="84627" y="7392"/>
                      <a:pt x="84226" y="13585"/>
                      <a:pt x="80158" y="17151"/>
                    </a:cubicBezTo>
                    <a:cubicBezTo>
                      <a:pt x="20290" y="69703"/>
                      <a:pt x="19587" y="112271"/>
                      <a:pt x="19587" y="112690"/>
                    </a:cubicBezTo>
                    <a:cubicBezTo>
                      <a:pt x="19587" y="118071"/>
                      <a:pt x="15260" y="122482"/>
                      <a:pt x="9887" y="122524"/>
                    </a:cubicBezTo>
                    <a:lnTo>
                      <a:pt x="9795" y="1225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36"/>
              <p:cNvSpPr/>
              <p:nvPr/>
            </p:nvSpPr>
            <p:spPr>
              <a:xfrm>
                <a:off x="778932" y="2150083"/>
                <a:ext cx="87557" cy="112461"/>
              </a:xfrm>
              <a:custGeom>
                <a:avLst/>
                <a:gdLst/>
                <a:ahLst/>
                <a:cxnLst/>
                <a:rect l="l" t="t" r="r" b="b"/>
                <a:pathLst>
                  <a:path w="87557" h="112461" extrusionOk="0">
                    <a:moveTo>
                      <a:pt x="9802" y="112461"/>
                    </a:moveTo>
                    <a:cubicBezTo>
                      <a:pt x="9015" y="112461"/>
                      <a:pt x="8212" y="112369"/>
                      <a:pt x="7417" y="112160"/>
                    </a:cubicBezTo>
                    <a:cubicBezTo>
                      <a:pt x="2186" y="110854"/>
                      <a:pt x="-1003" y="105565"/>
                      <a:pt x="286" y="100325"/>
                    </a:cubicBezTo>
                    <a:cubicBezTo>
                      <a:pt x="805" y="98233"/>
                      <a:pt x="13644" y="48551"/>
                      <a:pt x="71645" y="2141"/>
                    </a:cubicBezTo>
                    <a:cubicBezTo>
                      <a:pt x="75880" y="-1232"/>
                      <a:pt x="82032" y="-545"/>
                      <a:pt x="85413" y="3673"/>
                    </a:cubicBezTo>
                    <a:cubicBezTo>
                      <a:pt x="88786" y="7891"/>
                      <a:pt x="88108" y="14060"/>
                      <a:pt x="83882" y="17441"/>
                    </a:cubicBezTo>
                    <a:cubicBezTo>
                      <a:pt x="31387" y="59431"/>
                      <a:pt x="19402" y="104610"/>
                      <a:pt x="19285" y="105062"/>
                    </a:cubicBezTo>
                    <a:cubicBezTo>
                      <a:pt x="18163" y="109490"/>
                      <a:pt x="14171" y="112453"/>
                      <a:pt x="9802" y="1124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36"/>
              <p:cNvSpPr/>
              <p:nvPr/>
            </p:nvSpPr>
            <p:spPr>
              <a:xfrm>
                <a:off x="778153" y="2215969"/>
                <a:ext cx="128273" cy="82933"/>
              </a:xfrm>
              <a:custGeom>
                <a:avLst/>
                <a:gdLst/>
                <a:ahLst/>
                <a:cxnLst/>
                <a:rect l="l" t="t" r="r" b="b"/>
                <a:pathLst>
                  <a:path w="128273" h="82933" extrusionOk="0">
                    <a:moveTo>
                      <a:pt x="34602" y="82925"/>
                    </a:moveTo>
                    <a:cubicBezTo>
                      <a:pt x="26810" y="82925"/>
                      <a:pt x="21043" y="80674"/>
                      <a:pt x="17469" y="78699"/>
                    </a:cubicBezTo>
                    <a:cubicBezTo>
                      <a:pt x="3718" y="71082"/>
                      <a:pt x="-3187" y="54293"/>
                      <a:pt x="1425" y="39646"/>
                    </a:cubicBezTo>
                    <a:lnTo>
                      <a:pt x="10272" y="11541"/>
                    </a:lnTo>
                    <a:cubicBezTo>
                      <a:pt x="11887" y="6385"/>
                      <a:pt x="17361" y="3523"/>
                      <a:pt x="22558" y="5146"/>
                    </a:cubicBezTo>
                    <a:cubicBezTo>
                      <a:pt x="27714" y="6779"/>
                      <a:pt x="30576" y="12269"/>
                      <a:pt x="28953" y="17433"/>
                    </a:cubicBezTo>
                    <a:lnTo>
                      <a:pt x="20106" y="45530"/>
                    </a:lnTo>
                    <a:cubicBezTo>
                      <a:pt x="18532" y="50543"/>
                      <a:pt x="20692" y="58109"/>
                      <a:pt x="26961" y="61574"/>
                    </a:cubicBezTo>
                    <a:cubicBezTo>
                      <a:pt x="36728" y="66998"/>
                      <a:pt x="56673" y="61524"/>
                      <a:pt x="83531" y="30088"/>
                    </a:cubicBezTo>
                    <a:cubicBezTo>
                      <a:pt x="83732" y="29862"/>
                      <a:pt x="83933" y="29636"/>
                      <a:pt x="84159" y="29418"/>
                    </a:cubicBezTo>
                    <a:lnTo>
                      <a:pt x="111669" y="2761"/>
                    </a:lnTo>
                    <a:cubicBezTo>
                      <a:pt x="115561" y="-1005"/>
                      <a:pt x="121755" y="-905"/>
                      <a:pt x="125513" y="2979"/>
                    </a:cubicBezTo>
                    <a:cubicBezTo>
                      <a:pt x="129279" y="6862"/>
                      <a:pt x="129179" y="13064"/>
                      <a:pt x="125295" y="16822"/>
                    </a:cubicBezTo>
                    <a:lnTo>
                      <a:pt x="98119" y="43170"/>
                    </a:lnTo>
                    <a:cubicBezTo>
                      <a:pt x="70709" y="75116"/>
                      <a:pt x="49148" y="82934"/>
                      <a:pt x="34602" y="829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36"/>
              <p:cNvSpPr/>
              <p:nvPr/>
            </p:nvSpPr>
            <p:spPr>
              <a:xfrm>
                <a:off x="805829" y="2196534"/>
                <a:ext cx="38946" cy="100033"/>
              </a:xfrm>
              <a:custGeom>
                <a:avLst/>
                <a:gdLst/>
                <a:ahLst/>
                <a:cxnLst/>
                <a:rect l="l" t="t" r="r" b="b"/>
                <a:pathLst>
                  <a:path w="38946" h="100033" extrusionOk="0">
                    <a:moveTo>
                      <a:pt x="9880" y="100034"/>
                    </a:moveTo>
                    <a:cubicBezTo>
                      <a:pt x="7629" y="100034"/>
                      <a:pt x="5377" y="99264"/>
                      <a:pt x="3528" y="97682"/>
                    </a:cubicBezTo>
                    <a:cubicBezTo>
                      <a:pt x="-582" y="94166"/>
                      <a:pt x="-1059" y="87990"/>
                      <a:pt x="2448" y="83872"/>
                    </a:cubicBezTo>
                    <a:cubicBezTo>
                      <a:pt x="24184" y="58428"/>
                      <a:pt x="24887" y="36366"/>
                      <a:pt x="4524" y="18304"/>
                    </a:cubicBezTo>
                    <a:cubicBezTo>
                      <a:pt x="2967" y="16932"/>
                      <a:pt x="-1745" y="12747"/>
                      <a:pt x="682" y="6344"/>
                    </a:cubicBezTo>
                    <a:cubicBezTo>
                      <a:pt x="2130" y="2544"/>
                      <a:pt x="5821" y="0"/>
                      <a:pt x="9889" y="0"/>
                    </a:cubicBezTo>
                    <a:cubicBezTo>
                      <a:pt x="12985" y="0"/>
                      <a:pt x="15756" y="1440"/>
                      <a:pt x="17547" y="3691"/>
                    </a:cubicBezTo>
                    <a:cubicBezTo>
                      <a:pt x="46154" y="29101"/>
                      <a:pt x="46079" y="62956"/>
                      <a:pt x="17329" y="96610"/>
                    </a:cubicBezTo>
                    <a:cubicBezTo>
                      <a:pt x="15396" y="98879"/>
                      <a:pt x="12651" y="100034"/>
                      <a:pt x="9880" y="1000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36"/>
              <p:cNvSpPr/>
              <p:nvPr/>
            </p:nvSpPr>
            <p:spPr>
              <a:xfrm>
                <a:off x="1037395" y="2163532"/>
                <a:ext cx="196468" cy="19584"/>
              </a:xfrm>
              <a:custGeom>
                <a:avLst/>
                <a:gdLst/>
                <a:ahLst/>
                <a:cxnLst/>
                <a:rect l="l" t="t" r="r" b="b"/>
                <a:pathLst>
                  <a:path w="196468" h="19584" extrusionOk="0">
                    <a:moveTo>
                      <a:pt x="186676" y="19585"/>
                    </a:moveTo>
                    <a:lnTo>
                      <a:pt x="9792" y="19585"/>
                    </a:lnTo>
                    <a:cubicBezTo>
                      <a:pt x="4386" y="19585"/>
                      <a:pt x="0" y="15199"/>
                      <a:pt x="0" y="9792"/>
                    </a:cubicBezTo>
                    <a:cubicBezTo>
                      <a:pt x="0" y="4386"/>
                      <a:pt x="4386" y="0"/>
                      <a:pt x="9792" y="0"/>
                    </a:cubicBezTo>
                    <a:lnTo>
                      <a:pt x="186676" y="0"/>
                    </a:lnTo>
                    <a:cubicBezTo>
                      <a:pt x="192082" y="0"/>
                      <a:pt x="196468" y="4386"/>
                      <a:pt x="196468" y="9792"/>
                    </a:cubicBezTo>
                    <a:cubicBezTo>
                      <a:pt x="196468" y="15199"/>
                      <a:pt x="192082" y="19585"/>
                      <a:pt x="186676" y="195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36"/>
              <p:cNvSpPr/>
              <p:nvPr/>
            </p:nvSpPr>
            <p:spPr>
              <a:xfrm>
                <a:off x="206271" y="2032212"/>
                <a:ext cx="640949" cy="377955"/>
              </a:xfrm>
              <a:custGeom>
                <a:avLst/>
                <a:gdLst/>
                <a:ahLst/>
                <a:cxnLst/>
                <a:rect l="l" t="t" r="r" b="b"/>
                <a:pathLst>
                  <a:path w="640949" h="377955" extrusionOk="0">
                    <a:moveTo>
                      <a:pt x="640950" y="373963"/>
                    </a:moveTo>
                    <a:lnTo>
                      <a:pt x="117255" y="377956"/>
                    </a:lnTo>
                    <a:lnTo>
                      <a:pt x="2064" y="51114"/>
                    </a:lnTo>
                    <a:cubicBezTo>
                      <a:pt x="-6104" y="27930"/>
                      <a:pt x="10978" y="3600"/>
                      <a:pt x="35551" y="3416"/>
                    </a:cubicBezTo>
                    <a:lnTo>
                      <a:pt x="483534" y="1"/>
                    </a:lnTo>
                    <a:cubicBezTo>
                      <a:pt x="498817" y="-116"/>
                      <a:pt x="512493" y="9484"/>
                      <a:pt x="517573" y="23896"/>
                    </a:cubicBezTo>
                    <a:lnTo>
                      <a:pt x="640941" y="37395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36"/>
              <p:cNvSpPr/>
              <p:nvPr/>
            </p:nvSpPr>
            <p:spPr>
              <a:xfrm>
                <a:off x="196455" y="2022429"/>
                <a:ext cx="660539" cy="397531"/>
              </a:xfrm>
              <a:custGeom>
                <a:avLst/>
                <a:gdLst/>
                <a:ahLst/>
                <a:cxnLst/>
                <a:rect l="l" t="t" r="r" b="b"/>
                <a:pathLst>
                  <a:path w="660539" h="397531" extrusionOk="0">
                    <a:moveTo>
                      <a:pt x="127064" y="397531"/>
                    </a:moveTo>
                    <a:cubicBezTo>
                      <a:pt x="122912" y="397531"/>
                      <a:pt x="119205" y="394911"/>
                      <a:pt x="117832" y="390994"/>
                    </a:cubicBezTo>
                    <a:lnTo>
                      <a:pt x="2649" y="64153"/>
                    </a:lnTo>
                    <a:cubicBezTo>
                      <a:pt x="-2314" y="50092"/>
                      <a:pt x="-238" y="35027"/>
                      <a:pt x="8324" y="22807"/>
                    </a:cubicBezTo>
                    <a:cubicBezTo>
                      <a:pt x="16903" y="10596"/>
                      <a:pt x="30378" y="3532"/>
                      <a:pt x="45293" y="3415"/>
                    </a:cubicBezTo>
                    <a:lnTo>
                      <a:pt x="493276" y="0"/>
                    </a:lnTo>
                    <a:lnTo>
                      <a:pt x="493619" y="0"/>
                    </a:lnTo>
                    <a:cubicBezTo>
                      <a:pt x="512944" y="0"/>
                      <a:pt x="530194" y="12194"/>
                      <a:pt x="536613" y="30440"/>
                    </a:cubicBezTo>
                    <a:lnTo>
                      <a:pt x="659981" y="380499"/>
                    </a:lnTo>
                    <a:cubicBezTo>
                      <a:pt x="661036" y="383478"/>
                      <a:pt x="660576" y="386784"/>
                      <a:pt x="658768" y="389379"/>
                    </a:cubicBezTo>
                    <a:cubicBezTo>
                      <a:pt x="656943" y="391965"/>
                      <a:pt x="653989" y="393514"/>
                      <a:pt x="650825" y="393539"/>
                    </a:cubicBezTo>
                    <a:lnTo>
                      <a:pt x="127131" y="397531"/>
                    </a:lnTo>
                    <a:lnTo>
                      <a:pt x="127055" y="397531"/>
                    </a:lnTo>
                    <a:close/>
                    <a:moveTo>
                      <a:pt x="493619" y="19585"/>
                    </a:moveTo>
                    <a:lnTo>
                      <a:pt x="493426" y="19585"/>
                    </a:lnTo>
                    <a:lnTo>
                      <a:pt x="45443" y="23000"/>
                    </a:lnTo>
                    <a:cubicBezTo>
                      <a:pt x="36931" y="23058"/>
                      <a:pt x="29240" y="27092"/>
                      <a:pt x="24352" y="34064"/>
                    </a:cubicBezTo>
                    <a:cubicBezTo>
                      <a:pt x="19456" y="41036"/>
                      <a:pt x="18275" y="49623"/>
                      <a:pt x="21104" y="57650"/>
                    </a:cubicBezTo>
                    <a:lnTo>
                      <a:pt x="133968" y="377904"/>
                    </a:lnTo>
                    <a:lnTo>
                      <a:pt x="636957" y="374071"/>
                    </a:lnTo>
                    <a:lnTo>
                      <a:pt x="518150" y="36952"/>
                    </a:lnTo>
                    <a:cubicBezTo>
                      <a:pt x="514484" y="26548"/>
                      <a:pt x="504641" y="19593"/>
                      <a:pt x="493619" y="195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36"/>
              <p:cNvSpPr/>
              <p:nvPr/>
            </p:nvSpPr>
            <p:spPr>
              <a:xfrm>
                <a:off x="485612" y="2212637"/>
                <a:ext cx="44735" cy="44743"/>
              </a:xfrm>
              <a:custGeom>
                <a:avLst/>
                <a:gdLst/>
                <a:ahLst/>
                <a:cxnLst/>
                <a:rect l="l" t="t" r="r" b="b"/>
                <a:pathLst>
                  <a:path w="44735" h="44743" extrusionOk="0">
                    <a:moveTo>
                      <a:pt x="22372" y="0"/>
                    </a:moveTo>
                    <a:cubicBezTo>
                      <a:pt x="10035" y="0"/>
                      <a:pt x="0" y="10035"/>
                      <a:pt x="0" y="22372"/>
                    </a:cubicBezTo>
                    <a:cubicBezTo>
                      <a:pt x="0" y="34709"/>
                      <a:pt x="10035" y="44744"/>
                      <a:pt x="22372" y="44744"/>
                    </a:cubicBezTo>
                    <a:cubicBezTo>
                      <a:pt x="34709" y="44744"/>
                      <a:pt x="44735" y="34709"/>
                      <a:pt x="44735" y="22372"/>
                    </a:cubicBezTo>
                    <a:cubicBezTo>
                      <a:pt x="44735" y="10035"/>
                      <a:pt x="34700" y="0"/>
                      <a:pt x="22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36"/>
              <p:cNvSpPr/>
              <p:nvPr/>
            </p:nvSpPr>
            <p:spPr>
              <a:xfrm>
                <a:off x="323668" y="2405547"/>
                <a:ext cx="625486" cy="42845"/>
              </a:xfrm>
              <a:custGeom>
                <a:avLst/>
                <a:gdLst/>
                <a:ahLst/>
                <a:cxnLst/>
                <a:rect l="l" t="t" r="r" b="b"/>
                <a:pathLst>
                  <a:path w="625486" h="42845" extrusionOk="0">
                    <a:moveTo>
                      <a:pt x="606445" y="38375"/>
                    </a:moveTo>
                    <a:lnTo>
                      <a:pt x="19334" y="42845"/>
                    </a:lnTo>
                    <a:cubicBezTo>
                      <a:pt x="8738" y="42928"/>
                      <a:pt x="84" y="34400"/>
                      <a:pt x="1" y="23804"/>
                    </a:cubicBezTo>
                    <a:lnTo>
                      <a:pt x="1" y="23804"/>
                    </a:lnTo>
                    <a:cubicBezTo>
                      <a:pt x="-83" y="13208"/>
                      <a:pt x="8446" y="4554"/>
                      <a:pt x="19041" y="4470"/>
                    </a:cubicBezTo>
                    <a:lnTo>
                      <a:pt x="606152" y="1"/>
                    </a:lnTo>
                    <a:cubicBezTo>
                      <a:pt x="616748" y="-83"/>
                      <a:pt x="625411" y="8446"/>
                      <a:pt x="625486" y="19041"/>
                    </a:cubicBezTo>
                    <a:lnTo>
                      <a:pt x="625486" y="19041"/>
                    </a:lnTo>
                    <a:cubicBezTo>
                      <a:pt x="625570" y="29637"/>
                      <a:pt x="617041" y="38300"/>
                      <a:pt x="606445" y="383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36"/>
              <p:cNvSpPr/>
              <p:nvPr/>
            </p:nvSpPr>
            <p:spPr>
              <a:xfrm>
                <a:off x="313875" y="2395755"/>
                <a:ext cx="645063" cy="62437"/>
              </a:xfrm>
              <a:custGeom>
                <a:avLst/>
                <a:gdLst/>
                <a:ahLst/>
                <a:cxnLst/>
                <a:rect l="l" t="t" r="r" b="b"/>
                <a:pathLst>
                  <a:path w="645063" h="62437" extrusionOk="0">
                    <a:moveTo>
                      <a:pt x="28993" y="62437"/>
                    </a:moveTo>
                    <a:cubicBezTo>
                      <a:pt x="13116" y="62437"/>
                      <a:pt x="135" y="49582"/>
                      <a:pt x="1" y="33679"/>
                    </a:cubicBezTo>
                    <a:cubicBezTo>
                      <a:pt x="-58" y="25937"/>
                      <a:pt x="2897" y="18639"/>
                      <a:pt x="8329" y="13124"/>
                    </a:cubicBezTo>
                    <a:cubicBezTo>
                      <a:pt x="13760" y="7608"/>
                      <a:pt x="21017" y="4536"/>
                      <a:pt x="28759" y="4478"/>
                    </a:cubicBezTo>
                    <a:lnTo>
                      <a:pt x="615861" y="0"/>
                    </a:lnTo>
                    <a:lnTo>
                      <a:pt x="616096" y="0"/>
                    </a:lnTo>
                    <a:cubicBezTo>
                      <a:pt x="623746" y="0"/>
                      <a:pt x="630952" y="2954"/>
                      <a:pt x="636409" y="8328"/>
                    </a:cubicBezTo>
                    <a:cubicBezTo>
                      <a:pt x="641924" y="13760"/>
                      <a:pt x="644996" y="21008"/>
                      <a:pt x="645063" y="28750"/>
                    </a:cubicBezTo>
                    <a:cubicBezTo>
                      <a:pt x="645180" y="44727"/>
                      <a:pt x="632274" y="57826"/>
                      <a:pt x="616305" y="57951"/>
                    </a:cubicBezTo>
                    <a:lnTo>
                      <a:pt x="616305" y="57951"/>
                    </a:lnTo>
                    <a:lnTo>
                      <a:pt x="29202" y="62429"/>
                    </a:lnTo>
                    <a:lnTo>
                      <a:pt x="28985" y="62429"/>
                    </a:lnTo>
                    <a:close/>
                    <a:moveTo>
                      <a:pt x="616238" y="48167"/>
                    </a:moveTo>
                    <a:lnTo>
                      <a:pt x="616313" y="48167"/>
                    </a:lnTo>
                    <a:lnTo>
                      <a:pt x="616238" y="48167"/>
                    </a:lnTo>
                    <a:close/>
                    <a:moveTo>
                      <a:pt x="616104" y="19585"/>
                    </a:moveTo>
                    <a:lnTo>
                      <a:pt x="616029" y="19585"/>
                    </a:lnTo>
                    <a:lnTo>
                      <a:pt x="28918" y="24063"/>
                    </a:lnTo>
                    <a:cubicBezTo>
                      <a:pt x="26399" y="24079"/>
                      <a:pt x="24055" y="25075"/>
                      <a:pt x="22297" y="26866"/>
                    </a:cubicBezTo>
                    <a:cubicBezTo>
                      <a:pt x="20540" y="28658"/>
                      <a:pt x="19577" y="31018"/>
                      <a:pt x="19594" y="33529"/>
                    </a:cubicBezTo>
                    <a:cubicBezTo>
                      <a:pt x="19636" y="38693"/>
                      <a:pt x="23846" y="42861"/>
                      <a:pt x="29002" y="42861"/>
                    </a:cubicBezTo>
                    <a:lnTo>
                      <a:pt x="29068" y="42861"/>
                    </a:lnTo>
                    <a:lnTo>
                      <a:pt x="616163" y="38383"/>
                    </a:lnTo>
                    <a:cubicBezTo>
                      <a:pt x="621352" y="38341"/>
                      <a:pt x="625537" y="34089"/>
                      <a:pt x="625495" y="28909"/>
                    </a:cubicBezTo>
                    <a:cubicBezTo>
                      <a:pt x="625470" y="26406"/>
                      <a:pt x="624474" y="24054"/>
                      <a:pt x="622691" y="22288"/>
                    </a:cubicBezTo>
                    <a:cubicBezTo>
                      <a:pt x="620925" y="20547"/>
                      <a:pt x="618581" y="19585"/>
                      <a:pt x="616104" y="195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36"/>
              <p:cNvSpPr/>
              <p:nvPr/>
            </p:nvSpPr>
            <p:spPr>
              <a:xfrm>
                <a:off x="388900" y="1988798"/>
                <a:ext cx="42443" cy="44344"/>
              </a:xfrm>
              <a:custGeom>
                <a:avLst/>
                <a:gdLst/>
                <a:ahLst/>
                <a:cxnLst/>
                <a:rect l="l" t="t" r="r" b="b"/>
                <a:pathLst>
                  <a:path w="42443" h="44344" extrusionOk="0">
                    <a:moveTo>
                      <a:pt x="20130" y="44344"/>
                    </a:moveTo>
                    <a:cubicBezTo>
                      <a:pt x="20632" y="43013"/>
                      <a:pt x="42443" y="295"/>
                      <a:pt x="42443" y="295"/>
                    </a:cubicBezTo>
                    <a:cubicBezTo>
                      <a:pt x="42443" y="295"/>
                      <a:pt x="2311" y="-1772"/>
                      <a:pt x="629" y="5040"/>
                    </a:cubicBezTo>
                    <a:cubicBezTo>
                      <a:pt x="-4175" y="24525"/>
                      <a:pt x="20130" y="44344"/>
                      <a:pt x="20130" y="4434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36"/>
              <p:cNvSpPr/>
              <p:nvPr/>
            </p:nvSpPr>
            <p:spPr>
              <a:xfrm>
                <a:off x="379091" y="1978895"/>
                <a:ext cx="62042" cy="63972"/>
              </a:xfrm>
              <a:custGeom>
                <a:avLst/>
                <a:gdLst/>
                <a:ahLst/>
                <a:cxnLst/>
                <a:rect l="l" t="t" r="r" b="b"/>
                <a:pathLst>
                  <a:path w="62042" h="63972" extrusionOk="0">
                    <a:moveTo>
                      <a:pt x="29856" y="63973"/>
                    </a:moveTo>
                    <a:cubicBezTo>
                      <a:pt x="27654" y="63973"/>
                      <a:pt x="25478" y="63253"/>
                      <a:pt x="23746" y="61839"/>
                    </a:cubicBezTo>
                    <a:cubicBezTo>
                      <a:pt x="20766" y="59412"/>
                      <a:pt x="-5188" y="37399"/>
                      <a:pt x="930" y="12609"/>
                    </a:cubicBezTo>
                    <a:cubicBezTo>
                      <a:pt x="2294" y="7118"/>
                      <a:pt x="4630" y="-2080"/>
                      <a:pt x="52763" y="423"/>
                    </a:cubicBezTo>
                    <a:cubicBezTo>
                      <a:pt x="56077" y="590"/>
                      <a:pt x="59082" y="2423"/>
                      <a:pt x="60731" y="5302"/>
                    </a:cubicBezTo>
                    <a:cubicBezTo>
                      <a:pt x="62388" y="8181"/>
                      <a:pt x="62480" y="11696"/>
                      <a:pt x="60974" y="14651"/>
                    </a:cubicBezTo>
                    <a:cubicBezTo>
                      <a:pt x="52972" y="30319"/>
                      <a:pt x="39907" y="55988"/>
                      <a:pt x="38895" y="58173"/>
                    </a:cubicBezTo>
                    <a:cubicBezTo>
                      <a:pt x="37631" y="60926"/>
                      <a:pt x="35128" y="63019"/>
                      <a:pt x="32182" y="63705"/>
                    </a:cubicBezTo>
                    <a:cubicBezTo>
                      <a:pt x="31421" y="63881"/>
                      <a:pt x="30634" y="63973"/>
                      <a:pt x="29856" y="63973"/>
                    </a:cubicBezTo>
                    <a:close/>
                    <a:moveTo>
                      <a:pt x="19611" y="20895"/>
                    </a:moveTo>
                    <a:cubicBezTo>
                      <a:pt x="19887" y="26494"/>
                      <a:pt x="23444" y="32562"/>
                      <a:pt x="27353" y="37525"/>
                    </a:cubicBezTo>
                    <a:cubicBezTo>
                      <a:pt x="29537" y="33206"/>
                      <a:pt x="32475" y="27431"/>
                      <a:pt x="36409" y="19706"/>
                    </a:cubicBezTo>
                    <a:cubicBezTo>
                      <a:pt x="29387" y="19815"/>
                      <a:pt x="23227" y="20233"/>
                      <a:pt x="19611" y="209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36"/>
              <p:cNvSpPr/>
              <p:nvPr/>
            </p:nvSpPr>
            <p:spPr>
              <a:xfrm>
                <a:off x="824364" y="1706502"/>
                <a:ext cx="142953" cy="45254"/>
              </a:xfrm>
              <a:custGeom>
                <a:avLst/>
                <a:gdLst/>
                <a:ahLst/>
                <a:cxnLst/>
                <a:rect l="l" t="t" r="r" b="b"/>
                <a:pathLst>
                  <a:path w="142953" h="45254" extrusionOk="0">
                    <a:moveTo>
                      <a:pt x="63199" y="45254"/>
                    </a:moveTo>
                    <a:cubicBezTo>
                      <a:pt x="42066" y="45254"/>
                      <a:pt x="25126" y="40601"/>
                      <a:pt x="14404" y="33437"/>
                    </a:cubicBezTo>
                    <a:cubicBezTo>
                      <a:pt x="5114" y="27226"/>
                      <a:pt x="0" y="18832"/>
                      <a:pt x="0" y="9792"/>
                    </a:cubicBezTo>
                    <a:cubicBezTo>
                      <a:pt x="0" y="4386"/>
                      <a:pt x="4386" y="0"/>
                      <a:pt x="9792" y="0"/>
                    </a:cubicBezTo>
                    <a:cubicBezTo>
                      <a:pt x="15199" y="0"/>
                      <a:pt x="19585" y="4386"/>
                      <a:pt x="19585" y="9792"/>
                    </a:cubicBezTo>
                    <a:cubicBezTo>
                      <a:pt x="19585" y="12052"/>
                      <a:pt x="21669" y="14730"/>
                      <a:pt x="25293" y="17158"/>
                    </a:cubicBezTo>
                    <a:cubicBezTo>
                      <a:pt x="39069" y="26364"/>
                      <a:pt x="78164" y="32399"/>
                      <a:pt x="129419" y="11199"/>
                    </a:cubicBezTo>
                    <a:cubicBezTo>
                      <a:pt x="134416" y="9131"/>
                      <a:pt x="140141" y="11508"/>
                      <a:pt x="142208" y="16505"/>
                    </a:cubicBezTo>
                    <a:cubicBezTo>
                      <a:pt x="144275" y="21502"/>
                      <a:pt x="141898" y="27218"/>
                      <a:pt x="136902" y="29294"/>
                    </a:cubicBezTo>
                    <a:cubicBezTo>
                      <a:pt x="109500" y="40626"/>
                      <a:pt x="84274" y="45246"/>
                      <a:pt x="63207" y="452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36"/>
              <p:cNvSpPr/>
              <p:nvPr/>
            </p:nvSpPr>
            <p:spPr>
              <a:xfrm>
                <a:off x="1160810" y="1689804"/>
                <a:ext cx="112084" cy="37822"/>
              </a:xfrm>
              <a:custGeom>
                <a:avLst/>
                <a:gdLst/>
                <a:ahLst/>
                <a:cxnLst/>
                <a:rect l="l" t="t" r="r" b="b"/>
                <a:pathLst>
                  <a:path w="112084" h="37822" extrusionOk="0">
                    <a:moveTo>
                      <a:pt x="9804" y="37823"/>
                    </a:moveTo>
                    <a:cubicBezTo>
                      <a:pt x="6557" y="37823"/>
                      <a:pt x="3368" y="36199"/>
                      <a:pt x="1510" y="33244"/>
                    </a:cubicBezTo>
                    <a:cubicBezTo>
                      <a:pt x="-1378" y="28666"/>
                      <a:pt x="3" y="22623"/>
                      <a:pt x="4573" y="19744"/>
                    </a:cubicBezTo>
                    <a:cubicBezTo>
                      <a:pt x="36394" y="-293"/>
                      <a:pt x="71212" y="-5189"/>
                      <a:pt x="105234" y="5558"/>
                    </a:cubicBezTo>
                    <a:cubicBezTo>
                      <a:pt x="110398" y="7190"/>
                      <a:pt x="113252" y="12689"/>
                      <a:pt x="111629" y="17844"/>
                    </a:cubicBezTo>
                    <a:cubicBezTo>
                      <a:pt x="109988" y="22992"/>
                      <a:pt x="104489" y="25854"/>
                      <a:pt x="99342" y="24239"/>
                    </a:cubicBezTo>
                    <a:cubicBezTo>
                      <a:pt x="70969" y="15283"/>
                      <a:pt x="41801" y="19460"/>
                      <a:pt x="15010" y="36316"/>
                    </a:cubicBezTo>
                    <a:cubicBezTo>
                      <a:pt x="13386" y="37337"/>
                      <a:pt x="11587" y="37823"/>
                      <a:pt x="9804" y="378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36"/>
              <p:cNvSpPr/>
              <p:nvPr/>
            </p:nvSpPr>
            <p:spPr>
              <a:xfrm>
                <a:off x="1409005" y="1909155"/>
                <a:ext cx="29695" cy="101255"/>
              </a:xfrm>
              <a:custGeom>
                <a:avLst/>
                <a:gdLst/>
                <a:ahLst/>
                <a:cxnLst/>
                <a:rect l="l" t="t" r="r" b="b"/>
                <a:pathLst>
                  <a:path w="29695" h="101255" extrusionOk="0">
                    <a:moveTo>
                      <a:pt x="9792" y="101255"/>
                    </a:moveTo>
                    <a:cubicBezTo>
                      <a:pt x="4386" y="101255"/>
                      <a:pt x="0" y="96870"/>
                      <a:pt x="0" y="91463"/>
                    </a:cubicBezTo>
                    <a:cubicBezTo>
                      <a:pt x="0" y="88232"/>
                      <a:pt x="1557" y="85370"/>
                      <a:pt x="3959" y="83596"/>
                    </a:cubicBezTo>
                    <a:cubicBezTo>
                      <a:pt x="6612" y="76532"/>
                      <a:pt x="10111" y="50167"/>
                      <a:pt x="10111" y="9792"/>
                    </a:cubicBezTo>
                    <a:cubicBezTo>
                      <a:pt x="10111" y="4386"/>
                      <a:pt x="14496" y="0"/>
                      <a:pt x="19903" y="0"/>
                    </a:cubicBezTo>
                    <a:cubicBezTo>
                      <a:pt x="25310" y="0"/>
                      <a:pt x="29695" y="4386"/>
                      <a:pt x="29695" y="9792"/>
                    </a:cubicBezTo>
                    <a:cubicBezTo>
                      <a:pt x="29695" y="101255"/>
                      <a:pt x="16748" y="101255"/>
                      <a:pt x="9792" y="1012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6"/>
              <p:cNvSpPr/>
              <p:nvPr/>
            </p:nvSpPr>
            <p:spPr>
              <a:xfrm>
                <a:off x="1053389" y="1970512"/>
                <a:ext cx="35637" cy="50251"/>
              </a:xfrm>
              <a:custGeom>
                <a:avLst/>
                <a:gdLst/>
                <a:ahLst/>
                <a:cxnLst/>
                <a:rect l="l" t="t" r="r" b="b"/>
                <a:pathLst>
                  <a:path w="35637" h="50251" extrusionOk="0">
                    <a:moveTo>
                      <a:pt x="25829" y="50251"/>
                    </a:moveTo>
                    <a:cubicBezTo>
                      <a:pt x="24330" y="50251"/>
                      <a:pt x="22807" y="49908"/>
                      <a:pt x="21384" y="49180"/>
                    </a:cubicBezTo>
                    <a:cubicBezTo>
                      <a:pt x="20506" y="48728"/>
                      <a:pt x="0" y="37931"/>
                      <a:pt x="0" y="9792"/>
                    </a:cubicBezTo>
                    <a:cubicBezTo>
                      <a:pt x="0" y="4386"/>
                      <a:pt x="4386" y="0"/>
                      <a:pt x="9792" y="0"/>
                    </a:cubicBezTo>
                    <a:cubicBezTo>
                      <a:pt x="15199" y="0"/>
                      <a:pt x="19585" y="4386"/>
                      <a:pt x="19585" y="9792"/>
                    </a:cubicBezTo>
                    <a:cubicBezTo>
                      <a:pt x="19585" y="25820"/>
                      <a:pt x="30189" y="31687"/>
                      <a:pt x="30298" y="31737"/>
                    </a:cubicBezTo>
                    <a:cubicBezTo>
                      <a:pt x="35119" y="34198"/>
                      <a:pt x="37019" y="40099"/>
                      <a:pt x="34567" y="44911"/>
                    </a:cubicBezTo>
                    <a:cubicBezTo>
                      <a:pt x="32834" y="48301"/>
                      <a:pt x="29394" y="50251"/>
                      <a:pt x="25837" y="502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36"/>
              <p:cNvSpPr/>
              <p:nvPr/>
            </p:nvSpPr>
            <p:spPr>
              <a:xfrm>
                <a:off x="915571" y="2645506"/>
                <a:ext cx="141274" cy="82572"/>
              </a:xfrm>
              <a:custGeom>
                <a:avLst/>
                <a:gdLst/>
                <a:ahLst/>
                <a:cxnLst/>
                <a:rect l="l" t="t" r="r" b="b"/>
                <a:pathLst>
                  <a:path w="141274" h="82572" extrusionOk="0">
                    <a:moveTo>
                      <a:pt x="9772" y="82564"/>
                    </a:moveTo>
                    <a:cubicBezTo>
                      <a:pt x="5035" y="82564"/>
                      <a:pt x="875" y="79124"/>
                      <a:pt x="122" y="74295"/>
                    </a:cubicBezTo>
                    <a:cubicBezTo>
                      <a:pt x="-724" y="68955"/>
                      <a:pt x="2926" y="63942"/>
                      <a:pt x="8265" y="63105"/>
                    </a:cubicBezTo>
                    <a:cubicBezTo>
                      <a:pt x="60475" y="54886"/>
                      <a:pt x="78076" y="43553"/>
                      <a:pt x="125030" y="2434"/>
                    </a:cubicBezTo>
                    <a:cubicBezTo>
                      <a:pt x="129097" y="-1149"/>
                      <a:pt x="135282" y="-722"/>
                      <a:pt x="138848" y="3354"/>
                    </a:cubicBezTo>
                    <a:cubicBezTo>
                      <a:pt x="142413" y="7422"/>
                      <a:pt x="142003" y="13607"/>
                      <a:pt x="137927" y="17173"/>
                    </a:cubicBezTo>
                    <a:cubicBezTo>
                      <a:pt x="91158" y="58117"/>
                      <a:pt x="69598" y="73266"/>
                      <a:pt x="11304" y="82447"/>
                    </a:cubicBezTo>
                    <a:cubicBezTo>
                      <a:pt x="10793" y="82531"/>
                      <a:pt x="10282" y="82573"/>
                      <a:pt x="9763" y="82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36"/>
              <p:cNvSpPr/>
              <p:nvPr/>
            </p:nvSpPr>
            <p:spPr>
              <a:xfrm>
                <a:off x="941588" y="2687313"/>
                <a:ext cx="79662" cy="83978"/>
              </a:xfrm>
              <a:custGeom>
                <a:avLst/>
                <a:gdLst/>
                <a:ahLst/>
                <a:cxnLst/>
                <a:rect l="l" t="t" r="r" b="b"/>
                <a:pathLst>
                  <a:path w="79662" h="83978" extrusionOk="0">
                    <a:moveTo>
                      <a:pt x="9792" y="83978"/>
                    </a:moveTo>
                    <a:cubicBezTo>
                      <a:pt x="4386" y="83978"/>
                      <a:pt x="0" y="79592"/>
                      <a:pt x="0" y="74186"/>
                    </a:cubicBezTo>
                    <a:cubicBezTo>
                      <a:pt x="0" y="68779"/>
                      <a:pt x="4386" y="64393"/>
                      <a:pt x="9792" y="64393"/>
                    </a:cubicBezTo>
                    <a:cubicBezTo>
                      <a:pt x="20966" y="64393"/>
                      <a:pt x="45455" y="33710"/>
                      <a:pt x="61307" y="5061"/>
                    </a:cubicBezTo>
                    <a:cubicBezTo>
                      <a:pt x="63927" y="316"/>
                      <a:pt x="69886" y="-1392"/>
                      <a:pt x="74607" y="1228"/>
                    </a:cubicBezTo>
                    <a:cubicBezTo>
                      <a:pt x="79344" y="3848"/>
                      <a:pt x="81051" y="9807"/>
                      <a:pt x="78440" y="14527"/>
                    </a:cubicBezTo>
                    <a:cubicBezTo>
                      <a:pt x="69434" y="30823"/>
                      <a:pt x="37881" y="83970"/>
                      <a:pt x="9784" y="839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36"/>
              <p:cNvSpPr/>
              <p:nvPr/>
            </p:nvSpPr>
            <p:spPr>
              <a:xfrm>
                <a:off x="1160645" y="2425741"/>
                <a:ext cx="60224" cy="117796"/>
              </a:xfrm>
              <a:custGeom>
                <a:avLst/>
                <a:gdLst/>
                <a:ahLst/>
                <a:cxnLst/>
                <a:rect l="l" t="t" r="r" b="b"/>
                <a:pathLst>
                  <a:path w="60224" h="117796" extrusionOk="0">
                    <a:moveTo>
                      <a:pt x="50419" y="117796"/>
                    </a:moveTo>
                    <a:cubicBezTo>
                      <a:pt x="48511" y="117796"/>
                      <a:pt x="46586" y="117235"/>
                      <a:pt x="44896" y="116080"/>
                    </a:cubicBezTo>
                    <a:cubicBezTo>
                      <a:pt x="9877" y="92093"/>
                      <a:pt x="-7055" y="48471"/>
                      <a:pt x="2755" y="7518"/>
                    </a:cubicBezTo>
                    <a:cubicBezTo>
                      <a:pt x="4010" y="2254"/>
                      <a:pt x="9308" y="-985"/>
                      <a:pt x="14556" y="270"/>
                    </a:cubicBezTo>
                    <a:cubicBezTo>
                      <a:pt x="19820" y="1534"/>
                      <a:pt x="23051" y="6815"/>
                      <a:pt x="21804" y="12071"/>
                    </a:cubicBezTo>
                    <a:cubicBezTo>
                      <a:pt x="13869" y="45181"/>
                      <a:pt x="27596" y="80484"/>
                      <a:pt x="55960" y="99919"/>
                    </a:cubicBezTo>
                    <a:cubicBezTo>
                      <a:pt x="60429" y="102982"/>
                      <a:pt x="61568" y="109067"/>
                      <a:pt x="58505" y="113528"/>
                    </a:cubicBezTo>
                    <a:cubicBezTo>
                      <a:pt x="56605" y="116298"/>
                      <a:pt x="53541" y="117788"/>
                      <a:pt x="50419" y="1177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36"/>
              <p:cNvSpPr/>
              <p:nvPr/>
            </p:nvSpPr>
            <p:spPr>
              <a:xfrm>
                <a:off x="539713" y="2580874"/>
                <a:ext cx="90438" cy="84231"/>
              </a:xfrm>
              <a:custGeom>
                <a:avLst/>
                <a:gdLst/>
                <a:ahLst/>
                <a:cxnLst/>
                <a:rect l="l" t="t" r="r" b="b"/>
                <a:pathLst>
                  <a:path w="90438" h="84231" extrusionOk="0">
                    <a:moveTo>
                      <a:pt x="80658" y="84223"/>
                    </a:moveTo>
                    <a:cubicBezTo>
                      <a:pt x="77042" y="84223"/>
                      <a:pt x="73569" y="82215"/>
                      <a:pt x="71861" y="78750"/>
                    </a:cubicBezTo>
                    <a:cubicBezTo>
                      <a:pt x="63768" y="62295"/>
                      <a:pt x="36835" y="19585"/>
                      <a:pt x="9792" y="19585"/>
                    </a:cubicBezTo>
                    <a:cubicBezTo>
                      <a:pt x="4386" y="19585"/>
                      <a:pt x="0" y="15199"/>
                      <a:pt x="0" y="9792"/>
                    </a:cubicBezTo>
                    <a:cubicBezTo>
                      <a:pt x="0" y="4386"/>
                      <a:pt x="4386" y="0"/>
                      <a:pt x="9792" y="0"/>
                    </a:cubicBezTo>
                    <a:cubicBezTo>
                      <a:pt x="54553" y="0"/>
                      <a:pt x="88040" y="67258"/>
                      <a:pt x="89438" y="70129"/>
                    </a:cubicBezTo>
                    <a:cubicBezTo>
                      <a:pt x="91815" y="74975"/>
                      <a:pt x="89814" y="80842"/>
                      <a:pt x="84960" y="83227"/>
                    </a:cubicBezTo>
                    <a:cubicBezTo>
                      <a:pt x="83579" y="83905"/>
                      <a:pt x="82097" y="84232"/>
                      <a:pt x="80650" y="842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36"/>
              <p:cNvSpPr/>
              <p:nvPr/>
            </p:nvSpPr>
            <p:spPr>
              <a:xfrm>
                <a:off x="566689" y="2547781"/>
                <a:ext cx="63459" cy="104887"/>
              </a:xfrm>
              <a:custGeom>
                <a:avLst/>
                <a:gdLst/>
                <a:ahLst/>
                <a:cxnLst/>
                <a:rect l="l" t="t" r="r" b="b"/>
                <a:pathLst>
                  <a:path w="63459" h="104887" extrusionOk="0">
                    <a:moveTo>
                      <a:pt x="53666" y="104888"/>
                    </a:moveTo>
                    <a:cubicBezTo>
                      <a:pt x="49205" y="104888"/>
                      <a:pt x="45179" y="101825"/>
                      <a:pt x="44133" y="97288"/>
                    </a:cubicBezTo>
                    <a:cubicBezTo>
                      <a:pt x="34215" y="54243"/>
                      <a:pt x="17241" y="19585"/>
                      <a:pt x="9792" y="19585"/>
                    </a:cubicBezTo>
                    <a:cubicBezTo>
                      <a:pt x="4386" y="19585"/>
                      <a:pt x="0" y="15199"/>
                      <a:pt x="0" y="9792"/>
                    </a:cubicBezTo>
                    <a:cubicBezTo>
                      <a:pt x="0" y="4386"/>
                      <a:pt x="4386" y="0"/>
                      <a:pt x="9792" y="0"/>
                    </a:cubicBezTo>
                    <a:cubicBezTo>
                      <a:pt x="38718" y="0"/>
                      <a:pt x="56779" y="64965"/>
                      <a:pt x="63207" y="92894"/>
                    </a:cubicBezTo>
                    <a:cubicBezTo>
                      <a:pt x="64421" y="98167"/>
                      <a:pt x="61132" y="103423"/>
                      <a:pt x="55867" y="104628"/>
                    </a:cubicBezTo>
                    <a:cubicBezTo>
                      <a:pt x="55131" y="104796"/>
                      <a:pt x="54394" y="104880"/>
                      <a:pt x="53666" y="104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36"/>
              <p:cNvSpPr/>
              <p:nvPr/>
            </p:nvSpPr>
            <p:spPr>
              <a:xfrm>
                <a:off x="50229" y="1915229"/>
                <a:ext cx="124475" cy="93239"/>
              </a:xfrm>
              <a:custGeom>
                <a:avLst/>
                <a:gdLst/>
                <a:ahLst/>
                <a:cxnLst/>
                <a:rect l="l" t="t" r="r" b="b"/>
                <a:pathLst>
                  <a:path w="124475" h="93239" extrusionOk="0">
                    <a:moveTo>
                      <a:pt x="57145" y="93240"/>
                    </a:moveTo>
                    <a:cubicBezTo>
                      <a:pt x="40531" y="93240"/>
                      <a:pt x="22612" y="90009"/>
                      <a:pt x="5805" y="82518"/>
                    </a:cubicBezTo>
                    <a:cubicBezTo>
                      <a:pt x="867" y="80317"/>
                      <a:pt x="-1351" y="74525"/>
                      <a:pt x="851" y="69587"/>
                    </a:cubicBezTo>
                    <a:cubicBezTo>
                      <a:pt x="3052" y="64641"/>
                      <a:pt x="8835" y="62414"/>
                      <a:pt x="13782" y="64632"/>
                    </a:cubicBezTo>
                    <a:cubicBezTo>
                      <a:pt x="44825" y="78476"/>
                      <a:pt x="82864" y="75011"/>
                      <a:pt x="98959" y="63092"/>
                    </a:cubicBezTo>
                    <a:cubicBezTo>
                      <a:pt x="103269" y="59895"/>
                      <a:pt x="105245" y="56606"/>
                      <a:pt x="104835" y="53317"/>
                    </a:cubicBezTo>
                    <a:cubicBezTo>
                      <a:pt x="104374" y="49584"/>
                      <a:pt x="99612" y="36067"/>
                      <a:pt x="57764" y="18842"/>
                    </a:cubicBezTo>
                    <a:cubicBezTo>
                      <a:pt x="52759" y="16775"/>
                      <a:pt x="50374" y="11059"/>
                      <a:pt x="52433" y="6062"/>
                    </a:cubicBezTo>
                    <a:cubicBezTo>
                      <a:pt x="54508" y="1049"/>
                      <a:pt x="60266" y="-1303"/>
                      <a:pt x="65213" y="730"/>
                    </a:cubicBezTo>
                    <a:cubicBezTo>
                      <a:pt x="102148" y="15946"/>
                      <a:pt x="122026" y="32820"/>
                      <a:pt x="124269" y="50906"/>
                    </a:cubicBezTo>
                    <a:cubicBezTo>
                      <a:pt x="125566" y="61427"/>
                      <a:pt x="120720" y="71336"/>
                      <a:pt x="110610" y="78827"/>
                    </a:cubicBezTo>
                    <a:cubicBezTo>
                      <a:pt x="98725" y="87624"/>
                      <a:pt x="79065" y="93240"/>
                      <a:pt x="57145" y="93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36"/>
              <p:cNvSpPr/>
              <p:nvPr/>
            </p:nvSpPr>
            <p:spPr>
              <a:xfrm>
                <a:off x="25744" y="1986575"/>
                <a:ext cx="124462" cy="93236"/>
              </a:xfrm>
              <a:custGeom>
                <a:avLst/>
                <a:gdLst/>
                <a:ahLst/>
                <a:cxnLst/>
                <a:rect l="l" t="t" r="r" b="b"/>
                <a:pathLst>
                  <a:path w="124462" h="93236" extrusionOk="0">
                    <a:moveTo>
                      <a:pt x="57140" y="93228"/>
                    </a:moveTo>
                    <a:cubicBezTo>
                      <a:pt x="40526" y="93228"/>
                      <a:pt x="22615" y="90006"/>
                      <a:pt x="5801" y="82506"/>
                    </a:cubicBezTo>
                    <a:cubicBezTo>
                      <a:pt x="871" y="80305"/>
                      <a:pt x="-1355" y="74513"/>
                      <a:pt x="854" y="69575"/>
                    </a:cubicBezTo>
                    <a:cubicBezTo>
                      <a:pt x="3064" y="64646"/>
                      <a:pt x="8814" y="62403"/>
                      <a:pt x="13785" y="64629"/>
                    </a:cubicBezTo>
                    <a:cubicBezTo>
                      <a:pt x="44778" y="78455"/>
                      <a:pt x="82851" y="75016"/>
                      <a:pt x="98938" y="63097"/>
                    </a:cubicBezTo>
                    <a:cubicBezTo>
                      <a:pt x="103248" y="59900"/>
                      <a:pt x="105232" y="56611"/>
                      <a:pt x="104822" y="53313"/>
                    </a:cubicBezTo>
                    <a:cubicBezTo>
                      <a:pt x="104361" y="49580"/>
                      <a:pt x="99599" y="36064"/>
                      <a:pt x="57751" y="18839"/>
                    </a:cubicBezTo>
                    <a:cubicBezTo>
                      <a:pt x="52746" y="16772"/>
                      <a:pt x="50361" y="11055"/>
                      <a:pt x="52420" y="6058"/>
                    </a:cubicBezTo>
                    <a:cubicBezTo>
                      <a:pt x="54487" y="1045"/>
                      <a:pt x="60253" y="-1298"/>
                      <a:pt x="65200" y="727"/>
                    </a:cubicBezTo>
                    <a:cubicBezTo>
                      <a:pt x="102143" y="15943"/>
                      <a:pt x="122013" y="32824"/>
                      <a:pt x="124256" y="50911"/>
                    </a:cubicBezTo>
                    <a:cubicBezTo>
                      <a:pt x="125553" y="61432"/>
                      <a:pt x="120707" y="71341"/>
                      <a:pt x="110588" y="78832"/>
                    </a:cubicBezTo>
                    <a:cubicBezTo>
                      <a:pt x="98712" y="87629"/>
                      <a:pt x="79052" y="93236"/>
                      <a:pt x="57140" y="932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36"/>
              <p:cNvSpPr/>
              <p:nvPr/>
            </p:nvSpPr>
            <p:spPr>
              <a:xfrm>
                <a:off x="62610" y="2013064"/>
                <a:ext cx="82096" cy="64444"/>
              </a:xfrm>
              <a:custGeom>
                <a:avLst/>
                <a:gdLst/>
                <a:ahLst/>
                <a:cxnLst/>
                <a:rect l="l" t="t" r="r" b="b"/>
                <a:pathLst>
                  <a:path w="82096" h="64444" extrusionOk="0">
                    <a:moveTo>
                      <a:pt x="25354" y="64428"/>
                    </a:moveTo>
                    <a:cubicBezTo>
                      <a:pt x="23287" y="64428"/>
                      <a:pt x="21203" y="63775"/>
                      <a:pt x="19437" y="62428"/>
                    </a:cubicBezTo>
                    <a:cubicBezTo>
                      <a:pt x="2178" y="49296"/>
                      <a:pt x="-4090" y="33185"/>
                      <a:pt x="2664" y="19324"/>
                    </a:cubicBezTo>
                    <a:cubicBezTo>
                      <a:pt x="11569" y="1028"/>
                      <a:pt x="39867" y="-4897"/>
                      <a:pt x="74785" y="4226"/>
                    </a:cubicBezTo>
                    <a:cubicBezTo>
                      <a:pt x="80016" y="5590"/>
                      <a:pt x="83146" y="10938"/>
                      <a:pt x="81773" y="16177"/>
                    </a:cubicBezTo>
                    <a:cubicBezTo>
                      <a:pt x="80401" y="21400"/>
                      <a:pt x="75069" y="24555"/>
                      <a:pt x="69822" y="23166"/>
                    </a:cubicBezTo>
                    <a:cubicBezTo>
                      <a:pt x="39264" y="15198"/>
                      <a:pt x="23236" y="21835"/>
                      <a:pt x="20265" y="27903"/>
                    </a:cubicBezTo>
                    <a:cubicBezTo>
                      <a:pt x="17997" y="32574"/>
                      <a:pt x="22324" y="40023"/>
                      <a:pt x="31296" y="46860"/>
                    </a:cubicBezTo>
                    <a:cubicBezTo>
                      <a:pt x="35607" y="50133"/>
                      <a:pt x="36435" y="56276"/>
                      <a:pt x="33154" y="60578"/>
                    </a:cubicBezTo>
                    <a:cubicBezTo>
                      <a:pt x="31238" y="63114"/>
                      <a:pt x="28308" y="64445"/>
                      <a:pt x="25362" y="644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36"/>
              <p:cNvSpPr/>
              <p:nvPr/>
            </p:nvSpPr>
            <p:spPr>
              <a:xfrm>
                <a:off x="989017" y="1271601"/>
                <a:ext cx="110015" cy="91503"/>
              </a:xfrm>
              <a:custGeom>
                <a:avLst/>
                <a:gdLst/>
                <a:ahLst/>
                <a:cxnLst/>
                <a:rect l="l" t="t" r="r" b="b"/>
                <a:pathLst>
                  <a:path w="110015" h="91503" extrusionOk="0">
                    <a:moveTo>
                      <a:pt x="52" y="80264"/>
                    </a:moveTo>
                    <a:cubicBezTo>
                      <a:pt x="-911" y="89989"/>
                      <a:pt x="11853" y="95488"/>
                      <a:pt x="18197" y="88056"/>
                    </a:cubicBezTo>
                    <a:cubicBezTo>
                      <a:pt x="33739" y="69852"/>
                      <a:pt x="60505" y="41789"/>
                      <a:pt x="83053" y="34875"/>
                    </a:cubicBezTo>
                    <a:cubicBezTo>
                      <a:pt x="117134" y="24422"/>
                      <a:pt x="115527" y="3858"/>
                      <a:pt x="96921" y="284"/>
                    </a:cubicBezTo>
                    <a:cubicBezTo>
                      <a:pt x="78307" y="-3290"/>
                      <a:pt x="24842" y="27519"/>
                      <a:pt x="8103" y="56737"/>
                    </a:cubicBezTo>
                    <a:cubicBezTo>
                      <a:pt x="2973" y="65684"/>
                      <a:pt x="721" y="73602"/>
                      <a:pt x="60" y="802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36"/>
              <p:cNvSpPr/>
              <p:nvPr/>
            </p:nvSpPr>
            <p:spPr>
              <a:xfrm>
                <a:off x="979224" y="1261814"/>
                <a:ext cx="129602" cy="111066"/>
              </a:xfrm>
              <a:custGeom>
                <a:avLst/>
                <a:gdLst/>
                <a:ahLst/>
                <a:cxnLst/>
                <a:rect l="l" t="t" r="r" b="b"/>
                <a:pathLst>
                  <a:path w="129602" h="111066" extrusionOk="0">
                    <a:moveTo>
                      <a:pt x="20449" y="111058"/>
                    </a:moveTo>
                    <a:cubicBezTo>
                      <a:pt x="17754" y="111058"/>
                      <a:pt x="15008" y="110514"/>
                      <a:pt x="12389" y="109401"/>
                    </a:cubicBezTo>
                    <a:cubicBezTo>
                      <a:pt x="4178" y="105911"/>
                      <a:pt x="-752" y="97751"/>
                      <a:pt x="94" y="89088"/>
                    </a:cubicBezTo>
                    <a:lnTo>
                      <a:pt x="94" y="89071"/>
                    </a:lnTo>
                    <a:cubicBezTo>
                      <a:pt x="998" y="80057"/>
                      <a:pt x="4128" y="70826"/>
                      <a:pt x="9392" y="61644"/>
                    </a:cubicBezTo>
                    <a:cubicBezTo>
                      <a:pt x="27195" y="30576"/>
                      <a:pt x="83731" y="-4358"/>
                      <a:pt x="108547" y="446"/>
                    </a:cubicBezTo>
                    <a:cubicBezTo>
                      <a:pt x="120767" y="2789"/>
                      <a:pt x="129011" y="10966"/>
                      <a:pt x="129572" y="21278"/>
                    </a:cubicBezTo>
                    <a:cubicBezTo>
                      <a:pt x="130317" y="35046"/>
                      <a:pt x="117662" y="47282"/>
                      <a:pt x="95717" y="54020"/>
                    </a:cubicBezTo>
                    <a:cubicBezTo>
                      <a:pt x="80702" y="58623"/>
                      <a:pt x="58723" y="76910"/>
                      <a:pt x="35430" y="104195"/>
                    </a:cubicBezTo>
                    <a:cubicBezTo>
                      <a:pt x="31622" y="108665"/>
                      <a:pt x="26140" y="111067"/>
                      <a:pt x="20449" y="111067"/>
                    </a:cubicBezTo>
                    <a:close/>
                    <a:moveTo>
                      <a:pt x="19587" y="91013"/>
                    </a:moveTo>
                    <a:cubicBezTo>
                      <a:pt x="19587" y="91072"/>
                      <a:pt x="19587" y="91097"/>
                      <a:pt x="19587" y="91097"/>
                    </a:cubicBezTo>
                    <a:cubicBezTo>
                      <a:pt x="19704" y="91273"/>
                      <a:pt x="20348" y="91549"/>
                      <a:pt x="20591" y="91490"/>
                    </a:cubicBezTo>
                    <a:cubicBezTo>
                      <a:pt x="38954" y="69922"/>
                      <a:pt x="65946" y="42670"/>
                      <a:pt x="89983" y="35297"/>
                    </a:cubicBezTo>
                    <a:cubicBezTo>
                      <a:pt x="105551" y="30526"/>
                      <a:pt x="110121" y="24132"/>
                      <a:pt x="110029" y="22341"/>
                    </a:cubicBezTo>
                    <a:cubicBezTo>
                      <a:pt x="110003" y="21981"/>
                      <a:pt x="108664" y="20416"/>
                      <a:pt x="104873" y="19687"/>
                    </a:cubicBezTo>
                    <a:cubicBezTo>
                      <a:pt x="92477" y="17302"/>
                      <a:pt x="42093" y="44001"/>
                      <a:pt x="26400" y="71387"/>
                    </a:cubicBezTo>
                    <a:cubicBezTo>
                      <a:pt x="22508" y="78174"/>
                      <a:pt x="20223" y="84769"/>
                      <a:pt x="19603" y="910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36"/>
              <p:cNvSpPr/>
              <p:nvPr/>
            </p:nvSpPr>
            <p:spPr>
              <a:xfrm>
                <a:off x="1147591" y="1286706"/>
                <a:ext cx="23008" cy="21629"/>
              </a:xfrm>
              <a:custGeom>
                <a:avLst/>
                <a:gdLst/>
                <a:ahLst/>
                <a:cxnLst/>
                <a:rect l="l" t="t" r="r" b="b"/>
                <a:pathLst>
                  <a:path w="23008" h="21629" extrusionOk="0">
                    <a:moveTo>
                      <a:pt x="17809" y="19779"/>
                    </a:moveTo>
                    <a:cubicBezTo>
                      <a:pt x="23123" y="16431"/>
                      <a:pt x="24605" y="9702"/>
                      <a:pt x="21131" y="4755"/>
                    </a:cubicBezTo>
                    <a:cubicBezTo>
                      <a:pt x="17650" y="-191"/>
                      <a:pt x="10519" y="-1489"/>
                      <a:pt x="5204" y="1859"/>
                    </a:cubicBezTo>
                    <a:cubicBezTo>
                      <a:pt x="-111" y="5207"/>
                      <a:pt x="-1600" y="11936"/>
                      <a:pt x="1881" y="16874"/>
                    </a:cubicBezTo>
                    <a:cubicBezTo>
                      <a:pt x="5363" y="21821"/>
                      <a:pt x="12494" y="23118"/>
                      <a:pt x="17809" y="197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36"/>
              <p:cNvSpPr/>
              <p:nvPr/>
            </p:nvSpPr>
            <p:spPr>
              <a:xfrm>
                <a:off x="1137801" y="1276962"/>
                <a:ext cx="42597" cy="41148"/>
              </a:xfrm>
              <a:custGeom>
                <a:avLst/>
                <a:gdLst/>
                <a:ahLst/>
                <a:cxnLst/>
                <a:rect l="l" t="t" r="r" b="b"/>
                <a:pathLst>
                  <a:path w="42597" h="41148" extrusionOk="0">
                    <a:moveTo>
                      <a:pt x="21213" y="41132"/>
                    </a:moveTo>
                    <a:cubicBezTo>
                      <a:pt x="14408" y="41132"/>
                      <a:pt x="7721" y="38018"/>
                      <a:pt x="3670" y="32260"/>
                    </a:cubicBezTo>
                    <a:cubicBezTo>
                      <a:pt x="473" y="27723"/>
                      <a:pt x="-691" y="22241"/>
                      <a:pt x="398" y="16810"/>
                    </a:cubicBezTo>
                    <a:cubicBezTo>
                      <a:pt x="1502" y="11311"/>
                      <a:pt x="4917" y="6398"/>
                      <a:pt x="9780" y="3334"/>
                    </a:cubicBezTo>
                    <a:cubicBezTo>
                      <a:pt x="19405" y="-2759"/>
                      <a:pt x="32503" y="-264"/>
                      <a:pt x="38931" y="8884"/>
                    </a:cubicBezTo>
                    <a:cubicBezTo>
                      <a:pt x="42128" y="13428"/>
                      <a:pt x="43292" y="18919"/>
                      <a:pt x="42195" y="24351"/>
                    </a:cubicBezTo>
                    <a:cubicBezTo>
                      <a:pt x="41091" y="29841"/>
                      <a:pt x="37676" y="34754"/>
                      <a:pt x="32821" y="37817"/>
                    </a:cubicBezTo>
                    <a:lnTo>
                      <a:pt x="32821" y="37817"/>
                    </a:lnTo>
                    <a:cubicBezTo>
                      <a:pt x="29248" y="40069"/>
                      <a:pt x="25213" y="41148"/>
                      <a:pt x="21213" y="41148"/>
                    </a:cubicBezTo>
                    <a:close/>
                    <a:moveTo>
                      <a:pt x="21372" y="19563"/>
                    </a:moveTo>
                    <a:cubicBezTo>
                      <a:pt x="20978" y="19563"/>
                      <a:pt x="20585" y="19672"/>
                      <a:pt x="20225" y="19890"/>
                    </a:cubicBezTo>
                    <a:cubicBezTo>
                      <a:pt x="19740" y="20199"/>
                      <a:pt x="19631" y="20526"/>
                      <a:pt x="19597" y="20643"/>
                    </a:cubicBezTo>
                    <a:cubicBezTo>
                      <a:pt x="20116" y="21589"/>
                      <a:pt x="21414" y="21856"/>
                      <a:pt x="22393" y="21229"/>
                    </a:cubicBezTo>
                    <a:lnTo>
                      <a:pt x="22393" y="21229"/>
                    </a:lnTo>
                    <a:cubicBezTo>
                      <a:pt x="22878" y="20919"/>
                      <a:pt x="22979" y="20601"/>
                      <a:pt x="23004" y="20475"/>
                    </a:cubicBezTo>
                    <a:cubicBezTo>
                      <a:pt x="22686" y="19873"/>
                      <a:pt x="22041" y="19546"/>
                      <a:pt x="21372" y="195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36"/>
              <p:cNvSpPr/>
              <p:nvPr/>
            </p:nvSpPr>
            <p:spPr>
              <a:xfrm>
                <a:off x="-1" y="1802058"/>
                <a:ext cx="103276" cy="35160"/>
              </a:xfrm>
              <a:custGeom>
                <a:avLst/>
                <a:gdLst/>
                <a:ahLst/>
                <a:cxnLst/>
                <a:rect l="l" t="t" r="r" b="b"/>
                <a:pathLst>
                  <a:path w="103276" h="35160" extrusionOk="0">
                    <a:moveTo>
                      <a:pt x="9794" y="35160"/>
                    </a:moveTo>
                    <a:cubicBezTo>
                      <a:pt x="7350" y="35160"/>
                      <a:pt x="4914" y="34257"/>
                      <a:pt x="3014" y="32440"/>
                    </a:cubicBezTo>
                    <a:cubicBezTo>
                      <a:pt x="-886" y="28699"/>
                      <a:pt x="-1020" y="22506"/>
                      <a:pt x="2721" y="18597"/>
                    </a:cubicBezTo>
                    <a:cubicBezTo>
                      <a:pt x="21595" y="-1080"/>
                      <a:pt x="69670" y="-4637"/>
                      <a:pt x="96913" y="5540"/>
                    </a:cubicBezTo>
                    <a:cubicBezTo>
                      <a:pt x="101976" y="7432"/>
                      <a:pt x="104546" y="13073"/>
                      <a:pt x="102654" y="18137"/>
                    </a:cubicBezTo>
                    <a:cubicBezTo>
                      <a:pt x="100754" y="23209"/>
                      <a:pt x="95122" y="25753"/>
                      <a:pt x="90058" y="23878"/>
                    </a:cubicBezTo>
                    <a:cubicBezTo>
                      <a:pt x="67602" y="15483"/>
                      <a:pt x="28592" y="19886"/>
                      <a:pt x="16858" y="32147"/>
                    </a:cubicBezTo>
                    <a:cubicBezTo>
                      <a:pt x="14941" y="34148"/>
                      <a:pt x="12371" y="35160"/>
                      <a:pt x="9794" y="351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36"/>
              <p:cNvSpPr/>
              <p:nvPr/>
            </p:nvSpPr>
            <p:spPr>
              <a:xfrm>
                <a:off x="10664" y="1765002"/>
                <a:ext cx="72927" cy="24892"/>
              </a:xfrm>
              <a:custGeom>
                <a:avLst/>
                <a:gdLst/>
                <a:ahLst/>
                <a:cxnLst/>
                <a:rect l="l" t="t" r="r" b="b"/>
                <a:pathLst>
                  <a:path w="72927" h="24892" extrusionOk="0">
                    <a:moveTo>
                      <a:pt x="63130" y="24878"/>
                    </a:moveTo>
                    <a:cubicBezTo>
                      <a:pt x="62026" y="24878"/>
                      <a:pt x="60912" y="24694"/>
                      <a:pt x="59816" y="24301"/>
                    </a:cubicBezTo>
                    <a:cubicBezTo>
                      <a:pt x="42868" y="18199"/>
                      <a:pt x="25819" y="18032"/>
                      <a:pt x="14168" y="23849"/>
                    </a:cubicBezTo>
                    <a:cubicBezTo>
                      <a:pt x="9356" y="26284"/>
                      <a:pt x="3447" y="24309"/>
                      <a:pt x="1036" y="19463"/>
                    </a:cubicBezTo>
                    <a:cubicBezTo>
                      <a:pt x="-1382" y="14625"/>
                      <a:pt x="576" y="8750"/>
                      <a:pt x="5422" y="6331"/>
                    </a:cubicBezTo>
                    <a:cubicBezTo>
                      <a:pt x="28949" y="-5428"/>
                      <a:pt x="55949" y="2088"/>
                      <a:pt x="66445" y="5879"/>
                    </a:cubicBezTo>
                    <a:cubicBezTo>
                      <a:pt x="71542" y="7704"/>
                      <a:pt x="74178" y="13311"/>
                      <a:pt x="72345" y="18400"/>
                    </a:cubicBezTo>
                    <a:cubicBezTo>
                      <a:pt x="70914" y="22392"/>
                      <a:pt x="67148" y="24878"/>
                      <a:pt x="63139" y="248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552F353-CA85-2078-B67B-73F8AA950794}"/>
              </a:ext>
            </a:extLst>
          </p:cNvPr>
          <p:cNvGrpSpPr/>
          <p:nvPr/>
        </p:nvGrpSpPr>
        <p:grpSpPr>
          <a:xfrm>
            <a:off x="1880342" y="2365477"/>
            <a:ext cx="3365379" cy="1190550"/>
            <a:chOff x="367297" y="1081860"/>
            <a:chExt cx="3714009" cy="1034979"/>
          </a:xfrm>
        </p:grpSpPr>
        <p:sp>
          <p:nvSpPr>
            <p:cNvPr id="5" name="Google Shape;459;p34">
              <a:extLst>
                <a:ext uri="{FF2B5EF4-FFF2-40B4-BE49-F238E27FC236}">
                  <a16:creationId xmlns:a16="http://schemas.microsoft.com/office/drawing/2014/main" id="{C8194DE3-9CB0-F4ED-2660-76F57944A110}"/>
                </a:ext>
              </a:extLst>
            </p:cNvPr>
            <p:cNvSpPr txBox="1">
              <a:spLocks/>
            </p:cNvSpPr>
            <p:nvPr/>
          </p:nvSpPr>
          <p:spPr>
            <a:xfrm>
              <a:off x="477771" y="1429279"/>
              <a:ext cx="3603535" cy="68756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GB" sz="1000" dirty="0"/>
                <a:t>Information compiler and coordinator, essential for organizing and coordinating team efforts, serving as the backbone of operations.</a:t>
              </a:r>
            </a:p>
          </p:txBody>
        </p:sp>
        <p:sp>
          <p:nvSpPr>
            <p:cNvPr id="7" name="Google Shape;461;p34">
              <a:extLst>
                <a:ext uri="{FF2B5EF4-FFF2-40B4-BE49-F238E27FC236}">
                  <a16:creationId xmlns:a16="http://schemas.microsoft.com/office/drawing/2014/main" id="{212F91BE-0067-5F2E-1D9F-BD1BA3450A55}"/>
                </a:ext>
              </a:extLst>
            </p:cNvPr>
            <p:cNvSpPr txBox="1">
              <a:spLocks/>
            </p:cNvSpPr>
            <p:nvPr/>
          </p:nvSpPr>
          <p:spPr>
            <a:xfrm>
              <a:off x="367297" y="1081860"/>
              <a:ext cx="3603535" cy="629403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IN" sz="2400" dirty="0">
                  <a:highlight>
                    <a:srgbClr val="CCD6AF"/>
                  </a:highlight>
                  <a:latin typeface="Inter" panose="020B0604020202020204" charset="0"/>
                  <a:ea typeface="Inter" panose="020B0604020202020204" charset="0"/>
                </a:rPr>
                <a:t>Janvi Jain:</a:t>
              </a:r>
              <a:endParaRPr lang="en-IN" sz="2000" dirty="0">
                <a:highlight>
                  <a:srgbClr val="CCD6AF"/>
                </a:highlight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C70071F-0C1E-55F0-16EA-12AA458E8164}"/>
              </a:ext>
            </a:extLst>
          </p:cNvPr>
          <p:cNvGrpSpPr/>
          <p:nvPr/>
        </p:nvGrpSpPr>
        <p:grpSpPr>
          <a:xfrm>
            <a:off x="1937125" y="3690688"/>
            <a:ext cx="3365379" cy="1190550"/>
            <a:chOff x="367297" y="1081860"/>
            <a:chExt cx="3714009" cy="1034979"/>
          </a:xfrm>
        </p:grpSpPr>
        <p:sp>
          <p:nvSpPr>
            <p:cNvPr id="9" name="Google Shape;459;p34">
              <a:extLst>
                <a:ext uri="{FF2B5EF4-FFF2-40B4-BE49-F238E27FC236}">
                  <a16:creationId xmlns:a16="http://schemas.microsoft.com/office/drawing/2014/main" id="{D21AA3E5-3C3B-7105-B027-7DDEFDE7002E}"/>
                </a:ext>
              </a:extLst>
            </p:cNvPr>
            <p:cNvSpPr txBox="1">
              <a:spLocks/>
            </p:cNvSpPr>
            <p:nvPr/>
          </p:nvSpPr>
          <p:spPr>
            <a:xfrm>
              <a:off x="477771" y="1429279"/>
              <a:ext cx="3603535" cy="68756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GB" sz="1000" dirty="0"/>
                <a:t>Solution and prototype architect, renowned for analytical mind and problem-solving skills, bridging the gap between theory and practical implementation through elegant solutions and prototypes.</a:t>
              </a:r>
            </a:p>
          </p:txBody>
        </p:sp>
        <p:sp>
          <p:nvSpPr>
            <p:cNvPr id="10" name="Google Shape;461;p34">
              <a:extLst>
                <a:ext uri="{FF2B5EF4-FFF2-40B4-BE49-F238E27FC236}">
                  <a16:creationId xmlns:a16="http://schemas.microsoft.com/office/drawing/2014/main" id="{E4AAEE8E-75E6-E92A-2951-C758631E357C}"/>
                </a:ext>
              </a:extLst>
            </p:cNvPr>
            <p:cNvSpPr txBox="1">
              <a:spLocks/>
            </p:cNvSpPr>
            <p:nvPr/>
          </p:nvSpPr>
          <p:spPr>
            <a:xfrm>
              <a:off x="367297" y="1081860"/>
              <a:ext cx="3603535" cy="629403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IN" sz="2400" dirty="0" err="1">
                  <a:highlight>
                    <a:srgbClr val="CCD6AF"/>
                  </a:highlight>
                  <a:latin typeface="Inter" panose="020B0604020202020204" charset="0"/>
                  <a:ea typeface="Inter" panose="020B0604020202020204" charset="0"/>
                </a:rPr>
                <a:t>Inshu</a:t>
              </a:r>
              <a:r>
                <a:rPr lang="en-IN" sz="2400" dirty="0">
                  <a:highlight>
                    <a:srgbClr val="CCD6AF"/>
                  </a:highlight>
                  <a:latin typeface="Inter" panose="020B0604020202020204" charset="0"/>
                  <a:ea typeface="Inter" panose="020B0604020202020204" charset="0"/>
                </a:rPr>
                <a:t> Jat:</a:t>
              </a:r>
              <a:endParaRPr lang="en-IN" sz="2000" dirty="0">
                <a:highlight>
                  <a:srgbClr val="CCD6AF"/>
                </a:highlight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DE5AE6-EF3A-4CA5-2346-D821A983C1F9}"/>
              </a:ext>
            </a:extLst>
          </p:cNvPr>
          <p:cNvGrpSpPr/>
          <p:nvPr/>
        </p:nvGrpSpPr>
        <p:grpSpPr>
          <a:xfrm>
            <a:off x="5292054" y="2366212"/>
            <a:ext cx="3365379" cy="1190550"/>
            <a:chOff x="367297" y="1081860"/>
            <a:chExt cx="3714009" cy="1034979"/>
          </a:xfrm>
        </p:grpSpPr>
        <p:sp>
          <p:nvSpPr>
            <p:cNvPr id="12" name="Google Shape;459;p34">
              <a:extLst>
                <a:ext uri="{FF2B5EF4-FFF2-40B4-BE49-F238E27FC236}">
                  <a16:creationId xmlns:a16="http://schemas.microsoft.com/office/drawing/2014/main" id="{63C6E5D6-B26D-F665-2C0F-F7824B4F4D02}"/>
                </a:ext>
              </a:extLst>
            </p:cNvPr>
            <p:cNvSpPr txBox="1">
              <a:spLocks/>
            </p:cNvSpPr>
            <p:nvPr/>
          </p:nvSpPr>
          <p:spPr>
            <a:xfrm>
              <a:off x="477771" y="1429279"/>
              <a:ext cx="3603535" cy="68756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GB" sz="1000" dirty="0"/>
                <a:t>Research specialist and team glue, unmatched in research skills, diving deep into data to uncover insights that guide decisions and ensuring smooth collaboration within the team.</a:t>
              </a:r>
            </a:p>
          </p:txBody>
        </p:sp>
        <p:sp>
          <p:nvSpPr>
            <p:cNvPr id="30" name="Google Shape;461;p34">
              <a:extLst>
                <a:ext uri="{FF2B5EF4-FFF2-40B4-BE49-F238E27FC236}">
                  <a16:creationId xmlns:a16="http://schemas.microsoft.com/office/drawing/2014/main" id="{CE6A215B-89A9-0F5C-2AB6-EC09637D2BCF}"/>
                </a:ext>
              </a:extLst>
            </p:cNvPr>
            <p:cNvSpPr txBox="1">
              <a:spLocks/>
            </p:cNvSpPr>
            <p:nvPr/>
          </p:nvSpPr>
          <p:spPr>
            <a:xfrm>
              <a:off x="367297" y="1081860"/>
              <a:ext cx="3603535" cy="629403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IN" sz="2400" dirty="0" err="1">
                  <a:highlight>
                    <a:srgbClr val="CCD6AF"/>
                  </a:highlight>
                  <a:latin typeface="Inter" panose="020B0604020202020204" charset="0"/>
                  <a:ea typeface="Inter" panose="020B0604020202020204" charset="0"/>
                </a:rPr>
                <a:t>Bivek</a:t>
              </a:r>
              <a:r>
                <a:rPr lang="en-IN" sz="2400" dirty="0">
                  <a:highlight>
                    <a:srgbClr val="CCD6AF"/>
                  </a:highlight>
                  <a:latin typeface="Inter" panose="020B0604020202020204" charset="0"/>
                  <a:ea typeface="Inter" panose="020B0604020202020204" charset="0"/>
                </a:rPr>
                <a:t> Kumar Sharma:</a:t>
              </a:r>
              <a:endParaRPr lang="en-IN" sz="2000" dirty="0">
                <a:highlight>
                  <a:srgbClr val="CCD6AF"/>
                </a:highlight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BE887B-183E-3AC8-C492-694167E19EBA}"/>
              </a:ext>
            </a:extLst>
          </p:cNvPr>
          <p:cNvGrpSpPr/>
          <p:nvPr/>
        </p:nvGrpSpPr>
        <p:grpSpPr>
          <a:xfrm>
            <a:off x="5307980" y="3653489"/>
            <a:ext cx="3365379" cy="1190550"/>
            <a:chOff x="367297" y="1081860"/>
            <a:chExt cx="3714009" cy="1034979"/>
          </a:xfrm>
        </p:grpSpPr>
        <p:sp>
          <p:nvSpPr>
            <p:cNvPr id="32" name="Google Shape;459;p34">
              <a:extLst>
                <a:ext uri="{FF2B5EF4-FFF2-40B4-BE49-F238E27FC236}">
                  <a16:creationId xmlns:a16="http://schemas.microsoft.com/office/drawing/2014/main" id="{275408D5-B794-F68B-9D33-2009AA4E6C3A}"/>
                </a:ext>
              </a:extLst>
            </p:cNvPr>
            <p:cNvSpPr txBox="1">
              <a:spLocks/>
            </p:cNvSpPr>
            <p:nvPr/>
          </p:nvSpPr>
          <p:spPr>
            <a:xfrm>
              <a:off x="477771" y="1429279"/>
              <a:ext cx="3603535" cy="68756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GB" sz="1000" dirty="0"/>
                <a:t>Prototyping wizard, known for expertise in building prototypes, turning concepts into tangible designs with coding prowess and creativity.</a:t>
              </a:r>
            </a:p>
          </p:txBody>
        </p:sp>
        <p:sp>
          <p:nvSpPr>
            <p:cNvPr id="33" name="Google Shape;461;p34">
              <a:extLst>
                <a:ext uri="{FF2B5EF4-FFF2-40B4-BE49-F238E27FC236}">
                  <a16:creationId xmlns:a16="http://schemas.microsoft.com/office/drawing/2014/main" id="{9318C06B-CEF7-6896-2B5D-B72E31EF6721}"/>
                </a:ext>
              </a:extLst>
            </p:cNvPr>
            <p:cNvSpPr txBox="1">
              <a:spLocks/>
            </p:cNvSpPr>
            <p:nvPr/>
          </p:nvSpPr>
          <p:spPr>
            <a:xfrm>
              <a:off x="367297" y="1081860"/>
              <a:ext cx="3603535" cy="629403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IN" sz="2400" dirty="0">
                  <a:highlight>
                    <a:srgbClr val="CCD6AF"/>
                  </a:highlight>
                  <a:latin typeface="Inter" panose="020B0604020202020204" charset="0"/>
                  <a:ea typeface="Inter" panose="020B0604020202020204" charset="0"/>
                </a:rPr>
                <a:t>Mayuri </a:t>
              </a:r>
              <a:r>
                <a:rPr lang="en-IN" sz="2400" dirty="0" err="1">
                  <a:highlight>
                    <a:srgbClr val="CCD6AF"/>
                  </a:highlight>
                  <a:latin typeface="Inter" panose="020B0604020202020204" charset="0"/>
                  <a:ea typeface="Inter" panose="020B0604020202020204" charset="0"/>
                </a:rPr>
                <a:t>Bodade</a:t>
              </a:r>
              <a:r>
                <a:rPr lang="en-IN" sz="2400" dirty="0">
                  <a:highlight>
                    <a:srgbClr val="CCD6AF"/>
                  </a:highlight>
                  <a:latin typeface="Inter" panose="020B0604020202020204" charset="0"/>
                  <a:ea typeface="Inter" panose="020B0604020202020204" charset="0"/>
                </a:rPr>
                <a:t>:</a:t>
              </a:r>
              <a:endParaRPr lang="en-IN" sz="2000" dirty="0">
                <a:highlight>
                  <a:srgbClr val="CCD6AF"/>
                </a:highlight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cxnSp>
        <p:nvCxnSpPr>
          <p:cNvPr id="34" name="Google Shape;4446;p56">
            <a:extLst>
              <a:ext uri="{FF2B5EF4-FFF2-40B4-BE49-F238E27FC236}">
                <a16:creationId xmlns:a16="http://schemas.microsoft.com/office/drawing/2014/main" id="{7B9A8B20-381C-413D-5FAF-A2D3B4B3132B}"/>
              </a:ext>
            </a:extLst>
          </p:cNvPr>
          <p:cNvCxnSpPr>
            <a:cxnSpLocks/>
          </p:cNvCxnSpPr>
          <p:nvPr/>
        </p:nvCxnSpPr>
        <p:spPr>
          <a:xfrm rot="16200000">
            <a:off x="-447502" y="2893500"/>
            <a:ext cx="4500000" cy="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37495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92369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6"/>
          <p:cNvSpPr txBox="1">
            <a:spLocks/>
          </p:cNvSpPr>
          <p:nvPr/>
        </p:nvSpPr>
        <p:spPr>
          <a:xfrm>
            <a:off x="2166806" y="1635563"/>
            <a:ext cx="4459865" cy="8724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6000" b="1" dirty="0">
                <a:latin typeface="Figtree" panose="020B0604020202020204" charset="0"/>
              </a:rPr>
              <a:t>THANKS!</a:t>
            </a:r>
          </a:p>
        </p:txBody>
      </p:sp>
      <p:sp>
        <p:nvSpPr>
          <p:cNvPr id="3" name="Google Shape;2943;p46">
            <a:extLst>
              <a:ext uri="{FF2B5EF4-FFF2-40B4-BE49-F238E27FC236}">
                <a16:creationId xmlns:a16="http://schemas.microsoft.com/office/drawing/2014/main" id="{4D882971-DB3B-27C1-B57D-077BF56B8433}"/>
              </a:ext>
            </a:extLst>
          </p:cNvPr>
          <p:cNvSpPr txBox="1">
            <a:spLocks/>
          </p:cNvSpPr>
          <p:nvPr/>
        </p:nvSpPr>
        <p:spPr>
          <a:xfrm>
            <a:off x="2011680" y="2321719"/>
            <a:ext cx="4770119" cy="644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000" dirty="0"/>
              <a:t>This presentation is a part of the pitch submission for the IDS 4-Greenovation Challenge, which is being prepared and submitted by the first year CSE DS Branch students of </a:t>
            </a:r>
            <a:r>
              <a:rPr lang="en-GB" sz="11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</a:rPr>
              <a:t>TEAM PHOENIX</a:t>
            </a:r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1000" dirty="0"/>
              <a:t>from LNCT Group of Colleges in Bhopal.</a:t>
            </a:r>
          </a:p>
        </p:txBody>
      </p:sp>
      <p:sp>
        <p:nvSpPr>
          <p:cNvPr id="2" name="Google Shape;812;p27">
            <a:extLst>
              <a:ext uri="{FF2B5EF4-FFF2-40B4-BE49-F238E27FC236}">
                <a16:creationId xmlns:a16="http://schemas.microsoft.com/office/drawing/2014/main" id="{81180F66-0EE1-1DBF-023C-F879800AC9DC}"/>
              </a:ext>
            </a:extLst>
          </p:cNvPr>
          <p:cNvSpPr txBox="1">
            <a:spLocks/>
          </p:cNvSpPr>
          <p:nvPr/>
        </p:nvSpPr>
        <p:spPr>
          <a:xfrm>
            <a:off x="1710690" y="4929763"/>
            <a:ext cx="2686050" cy="21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l"/>
            <a:r>
              <a:rPr lang="en-GB" sz="700" dirty="0"/>
              <a:t>Part Of Ending Cover Please Do Not Include This In Pitch</a:t>
            </a:r>
            <a:endParaRPr lang="en-GB" sz="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16;p40">
            <a:extLst>
              <a:ext uri="{FF2B5EF4-FFF2-40B4-BE49-F238E27FC236}">
                <a16:creationId xmlns:a16="http://schemas.microsoft.com/office/drawing/2014/main" id="{844AA210-5736-689D-B4D9-8449E4E0A49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18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b="1" dirty="0">
                <a:solidFill>
                  <a:srgbClr val="515544"/>
                </a:solidFill>
                <a:latin typeface="Inter" panose="020B0604020202020204" charset="0"/>
                <a:ea typeface="Inter" panose="020B0604020202020204" charset="0"/>
              </a:rPr>
              <a:t>ISSUE TO BE RESOLVED:</a:t>
            </a:r>
            <a:endParaRPr lang="en-IN" sz="2000" b="1" dirty="0">
              <a:solidFill>
                <a:srgbClr val="515544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293" name="Google Shape;2293;p37"/>
          <p:cNvSpPr txBox="1">
            <a:spLocks/>
          </p:cNvSpPr>
          <p:nvPr/>
        </p:nvSpPr>
        <p:spPr>
          <a:xfrm>
            <a:off x="3024901" y="618420"/>
            <a:ext cx="3094197" cy="337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000" b="1" dirty="0"/>
              <a:t>EXTREME POWER AND LOAD CONSUMPTION</a:t>
            </a:r>
            <a:endParaRPr lang="en" sz="1000" b="1" dirty="0"/>
          </a:p>
        </p:txBody>
      </p:sp>
      <p:sp>
        <p:nvSpPr>
          <p:cNvPr id="2299" name="Google Shape;2299;p37"/>
          <p:cNvSpPr txBox="1">
            <a:spLocks/>
          </p:cNvSpPr>
          <p:nvPr/>
        </p:nvSpPr>
        <p:spPr>
          <a:xfrm>
            <a:off x="-2" y="629560"/>
            <a:ext cx="3024903" cy="3378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000" b="1" dirty="0"/>
              <a:t>PRODUCTION OF TOXICANTS AND CARBON COMPOUNDS </a:t>
            </a:r>
          </a:p>
        </p:txBody>
      </p:sp>
      <p:sp>
        <p:nvSpPr>
          <p:cNvPr id="2300" name="Google Shape;2300;p37"/>
          <p:cNvSpPr txBox="1">
            <a:spLocks/>
          </p:cNvSpPr>
          <p:nvPr/>
        </p:nvSpPr>
        <p:spPr>
          <a:xfrm>
            <a:off x="0" y="1656246"/>
            <a:ext cx="3024899" cy="337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000" b="1" dirty="0"/>
              <a:t>INCREASING COSTS AND LIMITED AVAILABILITY</a:t>
            </a:r>
            <a:endParaRPr lang="en-IN" sz="1000" b="1" dirty="0"/>
          </a:p>
        </p:txBody>
      </p:sp>
      <p:sp>
        <p:nvSpPr>
          <p:cNvPr id="2301" name="Google Shape;2301;p37"/>
          <p:cNvSpPr txBox="1">
            <a:spLocks/>
          </p:cNvSpPr>
          <p:nvPr/>
        </p:nvSpPr>
        <p:spPr>
          <a:xfrm>
            <a:off x="3024901" y="1639506"/>
            <a:ext cx="3094196" cy="3713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000" b="1" dirty="0"/>
              <a:t>INCREASED DEMAND OF INDIVIDUAL CHILLERS AND ACs</a:t>
            </a:r>
            <a:endParaRPr lang="en" sz="1000" b="1" dirty="0"/>
          </a:p>
        </p:txBody>
      </p:sp>
      <p:sp>
        <p:nvSpPr>
          <p:cNvPr id="5" name="Google Shape;2293;p37">
            <a:extLst>
              <a:ext uri="{FF2B5EF4-FFF2-40B4-BE49-F238E27FC236}">
                <a16:creationId xmlns:a16="http://schemas.microsoft.com/office/drawing/2014/main" id="{54E2245C-B3C6-3D7E-D7FD-D0E8D08E807E}"/>
              </a:ext>
            </a:extLst>
          </p:cNvPr>
          <p:cNvSpPr txBox="1">
            <a:spLocks/>
          </p:cNvSpPr>
          <p:nvPr/>
        </p:nvSpPr>
        <p:spPr>
          <a:xfrm>
            <a:off x="6119096" y="629560"/>
            <a:ext cx="3024903" cy="337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000" b="1" dirty="0"/>
              <a:t>GLOBAL WARMING AND TEMPRATURE RISING</a:t>
            </a:r>
            <a:endParaRPr lang="en" sz="1000" b="1" dirty="0"/>
          </a:p>
        </p:txBody>
      </p:sp>
      <p:sp>
        <p:nvSpPr>
          <p:cNvPr id="6" name="Google Shape;2301;p37">
            <a:extLst>
              <a:ext uri="{FF2B5EF4-FFF2-40B4-BE49-F238E27FC236}">
                <a16:creationId xmlns:a16="http://schemas.microsoft.com/office/drawing/2014/main" id="{D0F3E167-F8F1-C7CB-8A8B-37E48F22D721}"/>
              </a:ext>
            </a:extLst>
          </p:cNvPr>
          <p:cNvSpPr txBox="1">
            <a:spLocks/>
          </p:cNvSpPr>
          <p:nvPr/>
        </p:nvSpPr>
        <p:spPr>
          <a:xfrm>
            <a:off x="6119096" y="1639506"/>
            <a:ext cx="3024904" cy="3713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000" b="1" dirty="0"/>
              <a:t>EXCESSIVE USAGE REQUIRES MORE MAINTENANCE </a:t>
            </a:r>
          </a:p>
        </p:txBody>
      </p:sp>
      <p:sp>
        <p:nvSpPr>
          <p:cNvPr id="7" name="Google Shape;2295;p37" descr="t&#10;">
            <a:extLst>
              <a:ext uri="{FF2B5EF4-FFF2-40B4-BE49-F238E27FC236}">
                <a16:creationId xmlns:a16="http://schemas.microsoft.com/office/drawing/2014/main" id="{A53B1240-285C-4213-ABAB-7ADC34FB2CEE}"/>
              </a:ext>
            </a:extLst>
          </p:cNvPr>
          <p:cNvSpPr txBox="1">
            <a:spLocks/>
          </p:cNvSpPr>
          <p:nvPr/>
        </p:nvSpPr>
        <p:spPr>
          <a:xfrm>
            <a:off x="1" y="986622"/>
            <a:ext cx="3059544" cy="67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1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171450" indent="-171450" algn="ctr">
              <a:buSzPct val="150000"/>
              <a:buFont typeface="Wingdings" panose="05000000000000000000" pitchFamily="2" charset="2"/>
              <a:buChar char="§"/>
            </a:pPr>
            <a:r>
              <a:rPr lang="en-IN" sz="800" dirty="0">
                <a:latin typeface="Inter" panose="020B0604020202020204" charset="0"/>
                <a:ea typeface="Inter" panose="020B0604020202020204" charset="0"/>
              </a:rPr>
              <a:t>Environmental and Health Concerns Via (HCFCs) and chlorofluorocarbons (CFCs)</a:t>
            </a:r>
            <a:endParaRPr lang="en-GB" sz="7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Google Shape;2295;p37" descr="t&#10;">
            <a:extLst>
              <a:ext uri="{FF2B5EF4-FFF2-40B4-BE49-F238E27FC236}">
                <a16:creationId xmlns:a16="http://schemas.microsoft.com/office/drawing/2014/main" id="{2FDBC892-1A90-9DF2-15E7-65A64F3E9AE6}"/>
              </a:ext>
            </a:extLst>
          </p:cNvPr>
          <p:cNvSpPr txBox="1">
            <a:spLocks/>
          </p:cNvSpPr>
          <p:nvPr/>
        </p:nvSpPr>
        <p:spPr>
          <a:xfrm>
            <a:off x="3059553" y="984137"/>
            <a:ext cx="3024898" cy="67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1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171450" indent="-171450" algn="ctr">
              <a:buSzPct val="150000"/>
              <a:buFont typeface="Wingdings" panose="05000000000000000000" pitchFamily="2" charset="2"/>
              <a:buChar char="§"/>
            </a:pPr>
            <a:r>
              <a:rPr lang="en-GB" sz="800" dirty="0">
                <a:latin typeface="Inter" panose="020B0604020202020204" charset="0"/>
                <a:ea typeface="Inter" panose="020B0604020202020204" charset="0"/>
              </a:rPr>
              <a:t>Increased power use leads to higher electricity bills and strains on servers, networks, and power grids.</a:t>
            </a:r>
            <a:endParaRPr lang="en-GB" sz="7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9" name="Google Shape;2295;p37" descr="t&#10;">
            <a:extLst>
              <a:ext uri="{FF2B5EF4-FFF2-40B4-BE49-F238E27FC236}">
                <a16:creationId xmlns:a16="http://schemas.microsoft.com/office/drawing/2014/main" id="{31A15842-F8B3-D0D5-D1B7-24B821983B41}"/>
              </a:ext>
            </a:extLst>
          </p:cNvPr>
          <p:cNvSpPr txBox="1">
            <a:spLocks/>
          </p:cNvSpPr>
          <p:nvPr/>
        </p:nvSpPr>
        <p:spPr>
          <a:xfrm>
            <a:off x="6084448" y="986622"/>
            <a:ext cx="3024898" cy="67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1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171450" indent="-171450" algn="ctr">
              <a:buSzPct val="150000"/>
              <a:buFont typeface="Wingdings" panose="05000000000000000000" pitchFamily="2" charset="2"/>
              <a:buChar char="§"/>
            </a:pPr>
            <a:r>
              <a:rPr lang="en-GB" sz="800" dirty="0">
                <a:latin typeface="Inter" panose="020B0604020202020204" charset="0"/>
                <a:ea typeface="Inter" panose="020B0604020202020204" charset="0"/>
              </a:rPr>
              <a:t>The environmental damage caused by increased production cannot be easily mitigated, leading to significant carbon footprints.</a:t>
            </a:r>
            <a:endParaRPr lang="en-GB" sz="7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0" name="Google Shape;2295;p37" descr="t&#10;">
            <a:extLst>
              <a:ext uri="{FF2B5EF4-FFF2-40B4-BE49-F238E27FC236}">
                <a16:creationId xmlns:a16="http://schemas.microsoft.com/office/drawing/2014/main" id="{5A0FEE00-2D76-55B0-987C-E5C8D5DE6972}"/>
              </a:ext>
            </a:extLst>
          </p:cNvPr>
          <p:cNvSpPr txBox="1">
            <a:spLocks/>
          </p:cNvSpPr>
          <p:nvPr/>
        </p:nvSpPr>
        <p:spPr>
          <a:xfrm>
            <a:off x="-7" y="1990968"/>
            <a:ext cx="3059544" cy="67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1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171450" indent="-171450" algn="ctr">
              <a:buSzPct val="150000"/>
              <a:buFont typeface="Wingdings" panose="05000000000000000000" pitchFamily="2" charset="2"/>
              <a:buChar char="§"/>
            </a:pPr>
            <a:r>
              <a:rPr lang="en-GB" sz="800" dirty="0">
                <a:latin typeface="Inter" panose="020B0604020202020204" charset="0"/>
                <a:ea typeface="Inter" panose="020B0604020202020204" charset="0"/>
              </a:rPr>
              <a:t>Air conditioning and other cooling devices are becoming more expensive to use, especially in urban areas.</a:t>
            </a:r>
            <a:endParaRPr lang="en-GB" sz="7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1" name="Google Shape;2295;p37" descr="t&#10;">
            <a:extLst>
              <a:ext uri="{FF2B5EF4-FFF2-40B4-BE49-F238E27FC236}">
                <a16:creationId xmlns:a16="http://schemas.microsoft.com/office/drawing/2014/main" id="{DBC27874-5945-E65D-FACE-B9DD764B1F6D}"/>
              </a:ext>
            </a:extLst>
          </p:cNvPr>
          <p:cNvSpPr txBox="1">
            <a:spLocks/>
          </p:cNvSpPr>
          <p:nvPr/>
        </p:nvSpPr>
        <p:spPr>
          <a:xfrm>
            <a:off x="3059545" y="1988483"/>
            <a:ext cx="3024898" cy="67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1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171450" indent="-171450" algn="ctr">
              <a:buSzPct val="150000"/>
              <a:buFont typeface="Wingdings" panose="05000000000000000000" pitchFamily="2" charset="2"/>
              <a:buChar char="§"/>
            </a:pPr>
            <a:r>
              <a:rPr lang="en-GB" sz="800" dirty="0">
                <a:latin typeface="Inter" panose="020B0604020202020204" charset="0"/>
                <a:ea typeface="Inter" panose="020B0604020202020204" charset="0"/>
              </a:rPr>
              <a:t>High demand for cooling devices results in shortages, prompting increased production and carbon emissions.</a:t>
            </a:r>
            <a:endParaRPr lang="en-GB" sz="7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2" name="Google Shape;2295;p37" descr="t&#10;">
            <a:extLst>
              <a:ext uri="{FF2B5EF4-FFF2-40B4-BE49-F238E27FC236}">
                <a16:creationId xmlns:a16="http://schemas.microsoft.com/office/drawing/2014/main" id="{0FB6981A-2BD2-08B5-8908-C74DD7C6FF7B}"/>
              </a:ext>
            </a:extLst>
          </p:cNvPr>
          <p:cNvSpPr txBox="1">
            <a:spLocks/>
          </p:cNvSpPr>
          <p:nvPr/>
        </p:nvSpPr>
        <p:spPr>
          <a:xfrm>
            <a:off x="6084440" y="1990968"/>
            <a:ext cx="3024898" cy="67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1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171450" indent="-171450" algn="ctr">
              <a:buSzPct val="150000"/>
              <a:buFont typeface="Wingdings" panose="05000000000000000000" pitchFamily="2" charset="2"/>
              <a:buChar char="§"/>
            </a:pPr>
            <a:r>
              <a:rPr lang="en-GB" sz="800" dirty="0">
                <a:latin typeface="Inter" panose="020B0604020202020204" charset="0"/>
                <a:ea typeface="Inter" panose="020B0604020202020204" charset="0"/>
              </a:rPr>
              <a:t>Frequent usage necessitate excessive maintenance, exacerbating system reliability issues.</a:t>
            </a:r>
            <a:endParaRPr lang="en-GB" sz="700" dirty="0">
              <a:latin typeface="Inter" panose="020B0604020202020204" charset="0"/>
              <a:ea typeface="Inter" panose="020B0604020202020204" charset="0"/>
            </a:endParaRPr>
          </a:p>
        </p:txBody>
      </p:sp>
      <p:cxnSp>
        <p:nvCxnSpPr>
          <p:cNvPr id="13" name="Google Shape;4446;p56">
            <a:extLst>
              <a:ext uri="{FF2B5EF4-FFF2-40B4-BE49-F238E27FC236}">
                <a16:creationId xmlns:a16="http://schemas.microsoft.com/office/drawing/2014/main" id="{5139D7A0-A74A-C353-EB61-BF3CD8859D8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71418" y="1518285"/>
            <a:ext cx="2106932" cy="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3749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4446;p56">
            <a:extLst>
              <a:ext uri="{FF2B5EF4-FFF2-40B4-BE49-F238E27FC236}">
                <a16:creationId xmlns:a16="http://schemas.microsoft.com/office/drawing/2014/main" id="{DF674DCC-DD5C-1415-2AAE-D3A772E94F7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0267" y="1518283"/>
            <a:ext cx="2106932" cy="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37495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1B98C5E-5537-08F2-5F81-B37DCD872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1" t="7408" r="1898" b="16370"/>
          <a:stretch/>
        </p:blipFill>
        <p:spPr>
          <a:xfrm>
            <a:off x="143394" y="2720979"/>
            <a:ext cx="4879973" cy="2282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6" name="Google Shape;4446;p56">
            <a:extLst>
              <a:ext uri="{FF2B5EF4-FFF2-40B4-BE49-F238E27FC236}">
                <a16:creationId xmlns:a16="http://schemas.microsoft.com/office/drawing/2014/main" id="{88366E9F-A336-AE12-BC9F-DA22AA521CC8}"/>
              </a:ext>
            </a:extLst>
          </p:cNvPr>
          <p:cNvCxnSpPr>
            <a:cxnSpLocks/>
          </p:cNvCxnSpPr>
          <p:nvPr/>
        </p:nvCxnSpPr>
        <p:spPr>
          <a:xfrm rot="10800000">
            <a:off x="-9515" y="2569142"/>
            <a:ext cx="9162000" cy="1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3749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4446;p56">
            <a:extLst>
              <a:ext uri="{FF2B5EF4-FFF2-40B4-BE49-F238E27FC236}">
                <a16:creationId xmlns:a16="http://schemas.microsoft.com/office/drawing/2014/main" id="{713DBFFF-961C-DC67-3CA2-DDB74619AA37}"/>
              </a:ext>
            </a:extLst>
          </p:cNvPr>
          <p:cNvCxnSpPr>
            <a:cxnSpLocks/>
          </p:cNvCxnSpPr>
          <p:nvPr/>
        </p:nvCxnSpPr>
        <p:spPr>
          <a:xfrm rot="10800000">
            <a:off x="-9515" y="1549966"/>
            <a:ext cx="9162000" cy="1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3749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4446;p56">
            <a:extLst>
              <a:ext uri="{FF2B5EF4-FFF2-40B4-BE49-F238E27FC236}">
                <a16:creationId xmlns:a16="http://schemas.microsoft.com/office/drawing/2014/main" id="{7C71AE4A-0AA3-C58F-9B02-4FA71741C26C}"/>
              </a:ext>
            </a:extLst>
          </p:cNvPr>
          <p:cNvCxnSpPr>
            <a:cxnSpLocks/>
          </p:cNvCxnSpPr>
          <p:nvPr/>
        </p:nvCxnSpPr>
        <p:spPr>
          <a:xfrm rot="10800000">
            <a:off x="-9515" y="478395"/>
            <a:ext cx="9162000" cy="1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37495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4F27101B-E8D2-A58B-852D-6203D4D961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441" t="24971" r="23419" b="10465"/>
          <a:stretch/>
        </p:blipFill>
        <p:spPr>
          <a:xfrm>
            <a:off x="7596889" y="2943767"/>
            <a:ext cx="927625" cy="7820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DA053FE-3505-E00E-1B53-6898AB9E27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45" b="89945" l="10000" r="93672">
                        <a14:foregroundMark x1="71719" y1="41878" x2="71719" y2="41878"/>
                        <a14:foregroundMark x1="75938" y1="36464" x2="75938" y2="36464"/>
                        <a14:foregroundMark x1="91406" y1="82762" x2="91406" y2="82762"/>
                        <a14:foregroundMark x1="77500" y1="23315" x2="77500" y2="23315"/>
                        <a14:foregroundMark x1="93672" y1="56133" x2="93672" y2="56133"/>
                        <a14:foregroundMark x1="63047" y1="58564" x2="63047" y2="58564"/>
                        <a14:foregroundMark x1="66250" y1="49503" x2="66250" y2="49503"/>
                        <a14:foregroundMark x1="68438" y1="49392" x2="68438" y2="49392"/>
                        <a14:foregroundMark x1="51328" y1="75138" x2="51328" y2="75138"/>
                        <a14:foregroundMark x1="63125" y1="68508" x2="63125" y2="68508"/>
                        <a14:foregroundMark x1="69844" y1="52044" x2="69844" y2="52044"/>
                        <a14:foregroundMark x1="66406" y1="50276" x2="66406" y2="50276"/>
                        <a14:foregroundMark x1="52891" y1="67403" x2="52891" y2="67403"/>
                        <a14:foregroundMark x1="52891" y1="68619" x2="52891" y2="68619"/>
                        <a14:foregroundMark x1="54531" y1="72707" x2="54531" y2="72707"/>
                        <a14:foregroundMark x1="54609" y1="73039" x2="54609" y2="73039"/>
                        <a14:backgroundMark x1="51953" y1="78011" x2="51953" y2="78011"/>
                        <a14:backgroundMark x1="63359" y1="52044" x2="63359" y2="52044"/>
                        <a14:backgroundMark x1="63047" y1="52376" x2="63047" y2="52376"/>
                        <a14:backgroundMark x1="63125" y1="52265" x2="62969" y2="52155"/>
                        <a14:backgroundMark x1="79922" y1="23536" x2="79922" y2="23536"/>
                      </a14:backgroundRemoval>
                    </a14:imgEffect>
                  </a14:imgLayer>
                </a14:imgProps>
              </a:ext>
            </a:extLst>
          </a:blip>
          <a:srcRect l="7201" t="13001" r="4461" b="10588"/>
          <a:stretch/>
        </p:blipFill>
        <p:spPr>
          <a:xfrm>
            <a:off x="7239519" y="3952875"/>
            <a:ext cx="1642363" cy="100441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4626A55-92C4-3092-74D5-C12D0FAB6E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45965"/>
          <a:stretch/>
        </p:blipFill>
        <p:spPr>
          <a:xfrm>
            <a:off x="5177600" y="2590275"/>
            <a:ext cx="2190482" cy="2533646"/>
          </a:xfrm>
          <a:prstGeom prst="rect">
            <a:avLst/>
          </a:prstGeom>
        </p:spPr>
      </p:pic>
      <p:sp>
        <p:nvSpPr>
          <p:cNvPr id="33" name="Google Shape;986;p37">
            <a:extLst>
              <a:ext uri="{FF2B5EF4-FFF2-40B4-BE49-F238E27FC236}">
                <a16:creationId xmlns:a16="http://schemas.microsoft.com/office/drawing/2014/main" id="{BF497E04-53C5-C1B6-7E59-AADCF50D7BF1}"/>
              </a:ext>
            </a:extLst>
          </p:cNvPr>
          <p:cNvSpPr txBox="1">
            <a:spLocks/>
          </p:cNvSpPr>
          <p:nvPr/>
        </p:nvSpPr>
        <p:spPr>
          <a:xfrm rot="16200000">
            <a:off x="7646854" y="3727994"/>
            <a:ext cx="2907291" cy="258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/>
            <a:r>
              <a:rPr lang="en-GB" sz="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Facts are collected from different research papers, news, data on internet, and market research etc</a:t>
            </a:r>
          </a:p>
        </p:txBody>
      </p:sp>
    </p:spTree>
    <p:extLst>
      <p:ext uri="{BB962C8B-B14F-4D97-AF65-F5344CB8AC3E}">
        <p14:creationId xmlns:p14="http://schemas.microsoft.com/office/powerpoint/2010/main" val="237314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30"/>
          <p:cNvSpPr txBox="1">
            <a:spLocks noGrp="1"/>
          </p:cNvSpPr>
          <p:nvPr>
            <p:ph type="title"/>
          </p:nvPr>
        </p:nvSpPr>
        <p:spPr>
          <a:xfrm>
            <a:off x="2333625" y="-1"/>
            <a:ext cx="6715271" cy="5681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Presenting</a:t>
            </a:r>
            <a:r>
              <a:rPr lang="en-GB" sz="2000" dirty="0"/>
              <a:t> </a:t>
            </a:r>
            <a:r>
              <a:rPr lang="en-GB" sz="2000" dirty="0" err="1">
                <a:solidFill>
                  <a:srgbClr val="9DA87C"/>
                </a:solidFill>
              </a:rPr>
              <a:t>CoolEarth</a:t>
            </a:r>
            <a:r>
              <a:rPr lang="en-GB" sz="2000" dirty="0">
                <a:solidFill>
                  <a:srgbClr val="9DA87C"/>
                </a:solidFill>
              </a:rPr>
              <a:t> </a:t>
            </a:r>
            <a:r>
              <a:rPr lang="en-GB" sz="2000" dirty="0"/>
              <a:t>For Sustainable Cooling.</a:t>
            </a:r>
            <a:endParaRPr sz="2000" dirty="0"/>
          </a:p>
        </p:txBody>
      </p:sp>
      <p:sp>
        <p:nvSpPr>
          <p:cNvPr id="844" name="Google Shape;844;p30"/>
          <p:cNvSpPr txBox="1">
            <a:spLocks noGrp="1"/>
          </p:cNvSpPr>
          <p:nvPr>
            <p:ph type="subTitle" idx="1"/>
          </p:nvPr>
        </p:nvSpPr>
        <p:spPr>
          <a:xfrm>
            <a:off x="3644266" y="785813"/>
            <a:ext cx="5499734" cy="4096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IN" sz="1400" dirty="0"/>
              <a:t>CoolEarth</a:t>
            </a:r>
            <a:r>
              <a:rPr lang="en-IN" sz="1100" dirty="0"/>
              <a:t> An urban cooling solution using subterranean pipes for energy-efficient cooling, inspired by ancient Indian methods. Supports carbon neutrality goals and local economies with sustainable materials and expertise.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900" dirty="0"/>
          </a:p>
          <a:p>
            <a:pPr marL="152400" indent="0">
              <a:buNone/>
            </a:pPr>
            <a:r>
              <a:rPr lang="en-GB" sz="1100" b="1" dirty="0"/>
              <a:t>Objectives:</a:t>
            </a:r>
          </a:p>
          <a:p>
            <a:pPr marL="152400" indent="0">
              <a:buNone/>
            </a:pPr>
            <a:endParaRPr lang="en-GB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/>
              <a:t>Reduces energy consumption and associated costs while utilizing natural materials for evaporative cooling.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/>
              <a:t>Minimizes carbon emissions and environmental impact, providing a scalable solution for urban areas.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/>
              <a:t>Easily integrated into existing structures without significant technical expertise required, and can be outsourced effortlessly.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/>
              <a:t>Manufactured with durable materials, requiring minimal additional application and maintenance, and can be utilized with obsolete technologies for extended periods across various environments with little modification needed.</a:t>
            </a:r>
          </a:p>
        </p:txBody>
      </p:sp>
      <p:pic>
        <p:nvPicPr>
          <p:cNvPr id="845" name="Google Shape;845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4341" r="34898"/>
          <a:stretch/>
        </p:blipFill>
        <p:spPr>
          <a:xfrm>
            <a:off x="461517" y="568126"/>
            <a:ext cx="3182749" cy="4314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986;p37">
            <a:extLst>
              <a:ext uri="{FF2B5EF4-FFF2-40B4-BE49-F238E27FC236}">
                <a16:creationId xmlns:a16="http://schemas.microsoft.com/office/drawing/2014/main" id="{B64F151C-107F-AF39-45F9-DA7E58A2315C}"/>
              </a:ext>
            </a:extLst>
          </p:cNvPr>
          <p:cNvSpPr txBox="1">
            <a:spLocks/>
          </p:cNvSpPr>
          <p:nvPr/>
        </p:nvSpPr>
        <p:spPr>
          <a:xfrm rot="16200000">
            <a:off x="7276723" y="3559881"/>
            <a:ext cx="3515775" cy="142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/>
            <a:r>
              <a:rPr lang="en-GB" sz="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Facts are collected from different research papers, news, data on internet, and market research etc</a:t>
            </a:r>
          </a:p>
        </p:txBody>
      </p:sp>
      <p:graphicFrame>
        <p:nvGraphicFramePr>
          <p:cNvPr id="17" name="Google Shape;2846;p42">
            <a:extLst>
              <a:ext uri="{FF2B5EF4-FFF2-40B4-BE49-F238E27FC236}">
                <a16:creationId xmlns:a16="http://schemas.microsoft.com/office/drawing/2014/main" id="{8D13ACE4-FA8E-A897-8A4A-EDA3447A37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4369971"/>
              </p:ext>
            </p:extLst>
          </p:nvPr>
        </p:nvGraphicFramePr>
        <p:xfrm>
          <a:off x="4096487" y="4217730"/>
          <a:ext cx="4595292" cy="7162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28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2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4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800" b="1" dirty="0">
                          <a:solidFill>
                            <a:schemeClr val="dk1"/>
                          </a:solidFill>
                          <a:latin typeface="Figtree" panose="020B0604020202020204" charset="0"/>
                          <a:ea typeface="Catamaran"/>
                          <a:cs typeface="Catamaran"/>
                          <a:sym typeface="Catamaran"/>
                        </a:rPr>
                        <a:t>DEVICES</a:t>
                      </a:r>
                      <a:endParaRPr sz="800" b="1" dirty="0">
                        <a:solidFill>
                          <a:schemeClr val="dk1"/>
                        </a:solidFill>
                        <a:latin typeface="Figtree" panose="020B0604020202020204" charset="0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800" b="1" dirty="0">
                          <a:solidFill>
                            <a:schemeClr val="dk1"/>
                          </a:solidFill>
                          <a:latin typeface="Figtree" panose="020B0604020202020204" charset="0"/>
                          <a:ea typeface="Catamaran"/>
                          <a:cs typeface="Catamaran"/>
                          <a:sym typeface="Catamaran"/>
                        </a:rPr>
                        <a:t>CARBON EMMITION</a:t>
                      </a:r>
                      <a:endParaRPr sz="800" b="1" dirty="0">
                        <a:solidFill>
                          <a:schemeClr val="dk1"/>
                        </a:solidFill>
                        <a:latin typeface="Figtree" panose="020B0604020202020204" charset="0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800" b="1" dirty="0">
                          <a:solidFill>
                            <a:schemeClr val="dk1"/>
                          </a:solidFill>
                          <a:latin typeface="Figtree" panose="020B0604020202020204" charset="0"/>
                          <a:ea typeface="Catamaran"/>
                          <a:cs typeface="Catamaran"/>
                          <a:sym typeface="Catamaran"/>
                        </a:rPr>
                        <a:t>TEMPRATURE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070906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dirty="0">
                          <a:solidFill>
                            <a:srgbClr val="9DA87C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Cool Earth</a:t>
                      </a:r>
                      <a:endParaRPr sz="1400" b="1" dirty="0">
                        <a:solidFill>
                          <a:srgbClr val="9DA87C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0.01 </a:t>
                      </a:r>
                      <a:r>
                        <a:rPr lang="en-IN" sz="8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Gm/day</a:t>
                      </a:r>
                      <a:endParaRPr sz="10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20-40%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5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drop constant and significant</a:t>
                      </a:r>
                      <a:endParaRPr lang="en-IN" sz="105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40"/>
          <p:cNvSpPr txBox="1">
            <a:spLocks noGrp="1"/>
          </p:cNvSpPr>
          <p:nvPr>
            <p:ph type="title"/>
          </p:nvPr>
        </p:nvSpPr>
        <p:spPr>
          <a:xfrm>
            <a:off x="0" y="6142"/>
            <a:ext cx="8424000" cy="655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Of </a:t>
            </a:r>
            <a:r>
              <a:rPr lang="en-GB" sz="3200" dirty="0"/>
              <a:t>Sustainable Cooling System.</a:t>
            </a:r>
            <a:r>
              <a:rPr lang="en" dirty="0"/>
              <a:t> </a:t>
            </a:r>
            <a:endParaRPr dirty="0"/>
          </a:p>
        </p:txBody>
      </p:sp>
      <p:sp>
        <p:nvSpPr>
          <p:cNvPr id="1017" name="Google Shape;1017;p40"/>
          <p:cNvSpPr txBox="1"/>
          <p:nvPr/>
        </p:nvSpPr>
        <p:spPr>
          <a:xfrm>
            <a:off x="1276175" y="1040191"/>
            <a:ext cx="2057676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Design Aesthetics</a:t>
            </a:r>
          </a:p>
        </p:txBody>
      </p:sp>
      <p:sp>
        <p:nvSpPr>
          <p:cNvPr id="1018" name="Google Shape;1018;p40"/>
          <p:cNvSpPr txBox="1"/>
          <p:nvPr/>
        </p:nvSpPr>
        <p:spPr>
          <a:xfrm>
            <a:off x="1257123" y="2191513"/>
            <a:ext cx="1911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Cost-effective</a:t>
            </a:r>
          </a:p>
        </p:txBody>
      </p:sp>
      <p:sp>
        <p:nvSpPr>
          <p:cNvPr id="1019" name="Google Shape;1019;p40"/>
          <p:cNvSpPr txBox="1"/>
          <p:nvPr/>
        </p:nvSpPr>
        <p:spPr>
          <a:xfrm>
            <a:off x="1257123" y="3343735"/>
            <a:ext cx="1911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Easy Availability</a:t>
            </a:r>
          </a:p>
        </p:txBody>
      </p:sp>
      <p:sp>
        <p:nvSpPr>
          <p:cNvPr id="1020" name="Google Shape;1020;p40"/>
          <p:cNvSpPr txBox="1"/>
          <p:nvPr/>
        </p:nvSpPr>
        <p:spPr>
          <a:xfrm>
            <a:off x="5787890" y="1040191"/>
            <a:ext cx="2098849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Easy Integration</a:t>
            </a:r>
          </a:p>
        </p:txBody>
      </p:sp>
      <p:sp>
        <p:nvSpPr>
          <p:cNvPr id="1021" name="Google Shape;1021;p40"/>
          <p:cNvSpPr txBox="1"/>
          <p:nvPr/>
        </p:nvSpPr>
        <p:spPr>
          <a:xfrm>
            <a:off x="5975739" y="2191513"/>
            <a:ext cx="1911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Targeted User</a:t>
            </a:r>
          </a:p>
        </p:txBody>
      </p:sp>
      <p:sp>
        <p:nvSpPr>
          <p:cNvPr id="1022" name="Google Shape;1022;p40"/>
          <p:cNvSpPr txBox="1"/>
          <p:nvPr/>
        </p:nvSpPr>
        <p:spPr>
          <a:xfrm>
            <a:off x="5975739" y="3343735"/>
            <a:ext cx="1911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Upgradability</a:t>
            </a:r>
          </a:p>
        </p:txBody>
      </p:sp>
      <p:sp>
        <p:nvSpPr>
          <p:cNvPr id="1023" name="Google Shape;1023;p40"/>
          <p:cNvSpPr txBox="1"/>
          <p:nvPr/>
        </p:nvSpPr>
        <p:spPr>
          <a:xfrm>
            <a:off x="1257123" y="1324725"/>
            <a:ext cx="19110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Giving Structure Modern design with stunning looks.</a:t>
            </a:r>
          </a:p>
        </p:txBody>
      </p:sp>
      <p:sp>
        <p:nvSpPr>
          <p:cNvPr id="1024" name="Google Shape;1024;p40"/>
          <p:cNvSpPr txBox="1"/>
          <p:nvPr/>
        </p:nvSpPr>
        <p:spPr>
          <a:xfrm>
            <a:off x="1257123" y="2473355"/>
            <a:ext cx="19110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Lower operational costs by reducing energy use.</a:t>
            </a:r>
          </a:p>
        </p:txBody>
      </p:sp>
      <p:sp>
        <p:nvSpPr>
          <p:cNvPr id="1025" name="Google Shape;1025;p40"/>
          <p:cNvSpPr txBox="1"/>
          <p:nvPr/>
        </p:nvSpPr>
        <p:spPr>
          <a:xfrm>
            <a:off x="1259223" y="3621985"/>
            <a:ext cx="19068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Straightforward and designed to be easily transported and manufactured anywhere.</a:t>
            </a:r>
          </a:p>
        </p:txBody>
      </p:sp>
      <p:sp>
        <p:nvSpPr>
          <p:cNvPr id="1026" name="Google Shape;1026;p40"/>
          <p:cNvSpPr txBox="1"/>
          <p:nvPr/>
        </p:nvSpPr>
        <p:spPr>
          <a:xfrm>
            <a:off x="5823322" y="1348540"/>
            <a:ext cx="2081947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Designed to work with existing structures without major modifications.</a:t>
            </a:r>
          </a:p>
        </p:txBody>
      </p:sp>
      <p:sp>
        <p:nvSpPr>
          <p:cNvPr id="1027" name="Google Shape;1027;p40"/>
          <p:cNvSpPr txBox="1"/>
          <p:nvPr/>
        </p:nvSpPr>
        <p:spPr>
          <a:xfrm>
            <a:off x="5823322" y="2497095"/>
            <a:ext cx="2081947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Both commercial and residential buildings in metropolitan areas.</a:t>
            </a:r>
          </a:p>
        </p:txBody>
      </p:sp>
      <p:sp>
        <p:nvSpPr>
          <p:cNvPr id="1028" name="Google Shape;1028;p40"/>
          <p:cNvSpPr txBox="1"/>
          <p:nvPr/>
        </p:nvSpPr>
        <p:spPr>
          <a:xfrm>
            <a:off x="5880478" y="3645650"/>
            <a:ext cx="2081947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Can be enhanced with further research and market opportunities. </a:t>
            </a:r>
          </a:p>
        </p:txBody>
      </p:sp>
      <p:sp>
        <p:nvSpPr>
          <p:cNvPr id="1029" name="Google Shape;1029;p40"/>
          <p:cNvSpPr/>
          <p:nvPr/>
        </p:nvSpPr>
        <p:spPr>
          <a:xfrm>
            <a:off x="3355279" y="804861"/>
            <a:ext cx="2454039" cy="40608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pic>
        <p:nvPicPr>
          <p:cNvPr id="1030" name="Google Shape;1030;p40"/>
          <p:cNvPicPr preferRelativeResize="0"/>
          <p:nvPr/>
        </p:nvPicPr>
        <p:blipFill rotWithShape="1">
          <a:blip r:embed="rId3"/>
          <a:srcRect l="28503" t="6513" r="28018" b="13530"/>
          <a:stretch/>
        </p:blipFill>
        <p:spPr>
          <a:xfrm>
            <a:off x="3514340" y="2845591"/>
            <a:ext cx="2160000" cy="191762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1032" name="Google Shape;1032;p40"/>
          <p:cNvGrpSpPr/>
          <p:nvPr/>
        </p:nvGrpSpPr>
        <p:grpSpPr>
          <a:xfrm>
            <a:off x="603520" y="1190655"/>
            <a:ext cx="544200" cy="544200"/>
            <a:chOff x="1459688" y="3205650"/>
            <a:chExt cx="544200" cy="544200"/>
          </a:xfrm>
        </p:grpSpPr>
        <p:sp>
          <p:nvSpPr>
            <p:cNvPr id="1033" name="Google Shape;1033;p40"/>
            <p:cNvSpPr/>
            <p:nvPr/>
          </p:nvSpPr>
          <p:spPr>
            <a:xfrm>
              <a:off x="1459688" y="3205650"/>
              <a:ext cx="544200" cy="54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N" dirty="0"/>
            </a:p>
          </p:txBody>
        </p:sp>
        <p:grpSp>
          <p:nvGrpSpPr>
            <p:cNvPr id="1034" name="Google Shape;1034;p40"/>
            <p:cNvGrpSpPr/>
            <p:nvPr/>
          </p:nvGrpSpPr>
          <p:grpSpPr>
            <a:xfrm>
              <a:off x="1533876" y="3300120"/>
              <a:ext cx="396632" cy="363158"/>
              <a:chOff x="1533876" y="3300120"/>
              <a:chExt cx="396632" cy="363158"/>
            </a:xfrm>
          </p:grpSpPr>
          <p:sp>
            <p:nvSpPr>
              <p:cNvPr id="1035" name="Google Shape;1035;p40"/>
              <p:cNvSpPr/>
              <p:nvPr/>
            </p:nvSpPr>
            <p:spPr>
              <a:xfrm>
                <a:off x="1719434" y="3406025"/>
                <a:ext cx="23910" cy="2391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5" extrusionOk="0">
                    <a:moveTo>
                      <a:pt x="358" y="0"/>
                    </a:moveTo>
                    <a:cubicBezTo>
                      <a:pt x="167" y="0"/>
                      <a:pt x="0" y="167"/>
                      <a:pt x="0" y="358"/>
                    </a:cubicBezTo>
                    <a:cubicBezTo>
                      <a:pt x="0" y="572"/>
                      <a:pt x="167" y="715"/>
                      <a:pt x="358" y="715"/>
                    </a:cubicBezTo>
                    <a:cubicBezTo>
                      <a:pt x="572" y="715"/>
                      <a:pt x="715" y="524"/>
                      <a:pt x="715" y="358"/>
                    </a:cubicBezTo>
                    <a:cubicBezTo>
                      <a:pt x="715" y="143"/>
                      <a:pt x="572" y="0"/>
                      <a:pt x="3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/>
              </a:p>
            </p:txBody>
          </p:sp>
          <p:sp>
            <p:nvSpPr>
              <p:cNvPr id="1036" name="Google Shape;1036;p40"/>
              <p:cNvSpPr/>
              <p:nvPr/>
            </p:nvSpPr>
            <p:spPr>
              <a:xfrm>
                <a:off x="1671648" y="3359042"/>
                <a:ext cx="117909" cy="117876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5" extrusionOk="0">
                    <a:moveTo>
                      <a:pt x="1787" y="715"/>
                    </a:moveTo>
                    <a:cubicBezTo>
                      <a:pt x="2358" y="715"/>
                      <a:pt x="2834" y="1191"/>
                      <a:pt x="2834" y="1763"/>
                    </a:cubicBezTo>
                    <a:cubicBezTo>
                      <a:pt x="2834" y="2334"/>
                      <a:pt x="2358" y="2810"/>
                      <a:pt x="1787" y="2810"/>
                    </a:cubicBezTo>
                    <a:cubicBezTo>
                      <a:pt x="1239" y="2810"/>
                      <a:pt x="763" y="2334"/>
                      <a:pt x="763" y="1763"/>
                    </a:cubicBezTo>
                    <a:cubicBezTo>
                      <a:pt x="763" y="1191"/>
                      <a:pt x="1239" y="715"/>
                      <a:pt x="1787" y="715"/>
                    </a:cubicBezTo>
                    <a:close/>
                    <a:moveTo>
                      <a:pt x="1763" y="0"/>
                    </a:moveTo>
                    <a:cubicBezTo>
                      <a:pt x="786" y="0"/>
                      <a:pt x="0" y="786"/>
                      <a:pt x="0" y="1763"/>
                    </a:cubicBezTo>
                    <a:cubicBezTo>
                      <a:pt x="0" y="2739"/>
                      <a:pt x="786" y="3525"/>
                      <a:pt x="1763" y="3525"/>
                    </a:cubicBezTo>
                    <a:cubicBezTo>
                      <a:pt x="2739" y="3525"/>
                      <a:pt x="3525" y="2715"/>
                      <a:pt x="3525" y="1763"/>
                    </a:cubicBezTo>
                    <a:cubicBezTo>
                      <a:pt x="3525" y="810"/>
                      <a:pt x="2739" y="0"/>
                      <a:pt x="1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/>
              </a:p>
            </p:txBody>
          </p:sp>
          <p:sp>
            <p:nvSpPr>
              <p:cNvPr id="1037" name="Google Shape;1037;p40"/>
              <p:cNvSpPr/>
              <p:nvPr/>
            </p:nvSpPr>
            <p:spPr>
              <a:xfrm>
                <a:off x="1533876" y="3300120"/>
                <a:ext cx="396632" cy="363158"/>
              </a:xfrm>
              <a:custGeom>
                <a:avLst/>
                <a:gdLst/>
                <a:ahLst/>
                <a:cxnLst/>
                <a:rect l="l" t="t" r="r" b="b"/>
                <a:pathLst>
                  <a:path w="11861" h="10860" extrusionOk="0">
                    <a:moveTo>
                      <a:pt x="5907" y="1072"/>
                    </a:moveTo>
                    <a:cubicBezTo>
                      <a:pt x="7264" y="1072"/>
                      <a:pt x="8359" y="2191"/>
                      <a:pt x="8359" y="3525"/>
                    </a:cubicBezTo>
                    <a:cubicBezTo>
                      <a:pt x="8359" y="4858"/>
                      <a:pt x="7264" y="5954"/>
                      <a:pt x="5907" y="5954"/>
                    </a:cubicBezTo>
                    <a:cubicBezTo>
                      <a:pt x="4573" y="5954"/>
                      <a:pt x="3478" y="4858"/>
                      <a:pt x="3478" y="3525"/>
                    </a:cubicBezTo>
                    <a:cubicBezTo>
                      <a:pt x="3478" y="2191"/>
                      <a:pt x="4573" y="1072"/>
                      <a:pt x="5907" y="1072"/>
                    </a:cubicBezTo>
                    <a:close/>
                    <a:moveTo>
                      <a:pt x="9050" y="8764"/>
                    </a:moveTo>
                    <a:lnTo>
                      <a:pt x="9050" y="9454"/>
                    </a:lnTo>
                    <a:lnTo>
                      <a:pt x="8359" y="9454"/>
                    </a:lnTo>
                    <a:lnTo>
                      <a:pt x="8359" y="8764"/>
                    </a:lnTo>
                    <a:close/>
                    <a:moveTo>
                      <a:pt x="5954" y="0"/>
                    </a:moveTo>
                    <a:cubicBezTo>
                      <a:pt x="2739" y="0"/>
                      <a:pt x="239" y="3334"/>
                      <a:pt x="143" y="3501"/>
                    </a:cubicBezTo>
                    <a:lnTo>
                      <a:pt x="1" y="3691"/>
                    </a:lnTo>
                    <a:lnTo>
                      <a:pt x="143" y="3906"/>
                    </a:lnTo>
                    <a:cubicBezTo>
                      <a:pt x="239" y="4049"/>
                      <a:pt x="2525" y="7121"/>
                      <a:pt x="5597" y="7335"/>
                    </a:cubicBezTo>
                    <a:lnTo>
                      <a:pt x="5597" y="8430"/>
                    </a:lnTo>
                    <a:cubicBezTo>
                      <a:pt x="5597" y="9002"/>
                      <a:pt x="6073" y="9478"/>
                      <a:pt x="6621" y="9478"/>
                    </a:cubicBezTo>
                    <a:lnTo>
                      <a:pt x="7097" y="9478"/>
                    </a:lnTo>
                    <a:lnTo>
                      <a:pt x="7788" y="10859"/>
                    </a:lnTo>
                    <a:lnTo>
                      <a:pt x="11860" y="10859"/>
                    </a:lnTo>
                    <a:lnTo>
                      <a:pt x="11860" y="7359"/>
                    </a:lnTo>
                    <a:lnTo>
                      <a:pt x="7788" y="7359"/>
                    </a:lnTo>
                    <a:lnTo>
                      <a:pt x="7097" y="8764"/>
                    </a:lnTo>
                    <a:lnTo>
                      <a:pt x="6621" y="8764"/>
                    </a:lnTo>
                    <a:cubicBezTo>
                      <a:pt x="6454" y="8764"/>
                      <a:pt x="6264" y="8621"/>
                      <a:pt x="6264" y="8407"/>
                    </a:cubicBezTo>
                    <a:lnTo>
                      <a:pt x="6264" y="7311"/>
                    </a:lnTo>
                    <a:cubicBezTo>
                      <a:pt x="9312" y="7073"/>
                      <a:pt x="11598" y="4001"/>
                      <a:pt x="11717" y="3882"/>
                    </a:cubicBezTo>
                    <a:lnTo>
                      <a:pt x="11860" y="3668"/>
                    </a:lnTo>
                    <a:lnTo>
                      <a:pt x="11717" y="3453"/>
                    </a:lnTo>
                    <a:cubicBezTo>
                      <a:pt x="11598" y="3310"/>
                      <a:pt x="9169" y="0"/>
                      <a:pt x="59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/>
              </a:p>
            </p:txBody>
          </p:sp>
        </p:grpSp>
      </p:grpSp>
      <p:grpSp>
        <p:nvGrpSpPr>
          <p:cNvPr id="1038" name="Google Shape;1038;p40"/>
          <p:cNvGrpSpPr/>
          <p:nvPr/>
        </p:nvGrpSpPr>
        <p:grpSpPr>
          <a:xfrm>
            <a:off x="603520" y="2344805"/>
            <a:ext cx="544200" cy="544200"/>
            <a:chOff x="713069" y="2663900"/>
            <a:chExt cx="544200" cy="544200"/>
          </a:xfrm>
        </p:grpSpPr>
        <p:sp>
          <p:nvSpPr>
            <p:cNvPr id="1039" name="Google Shape;1039;p40"/>
            <p:cNvSpPr/>
            <p:nvPr/>
          </p:nvSpPr>
          <p:spPr>
            <a:xfrm>
              <a:off x="713069" y="2663900"/>
              <a:ext cx="544200" cy="54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N" dirty="0"/>
            </a:p>
          </p:txBody>
        </p:sp>
        <p:grpSp>
          <p:nvGrpSpPr>
            <p:cNvPr id="1040" name="Google Shape;1040;p40"/>
            <p:cNvGrpSpPr/>
            <p:nvPr/>
          </p:nvGrpSpPr>
          <p:grpSpPr>
            <a:xfrm>
              <a:off x="795759" y="2741617"/>
              <a:ext cx="356002" cy="398237"/>
              <a:chOff x="7231015" y="3283367"/>
              <a:chExt cx="356002" cy="398237"/>
            </a:xfrm>
          </p:grpSpPr>
          <p:sp>
            <p:nvSpPr>
              <p:cNvPr id="1041" name="Google Shape;1041;p40"/>
              <p:cNvSpPr/>
              <p:nvPr/>
            </p:nvSpPr>
            <p:spPr>
              <a:xfrm>
                <a:off x="7423730" y="3588373"/>
                <a:ext cx="69321" cy="34276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2072" y="1025"/>
                    </a:lnTo>
                    <a:lnTo>
                      <a:pt x="20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/>
              </a:p>
            </p:txBody>
          </p:sp>
          <p:sp>
            <p:nvSpPr>
              <p:cNvPr id="1042" name="Google Shape;1042;p40"/>
              <p:cNvSpPr/>
              <p:nvPr/>
            </p:nvSpPr>
            <p:spPr>
              <a:xfrm>
                <a:off x="7423730" y="3645723"/>
                <a:ext cx="69321" cy="35079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049" extrusionOk="0">
                    <a:moveTo>
                      <a:pt x="1" y="1"/>
                    </a:moveTo>
                    <a:lnTo>
                      <a:pt x="1" y="1048"/>
                    </a:lnTo>
                    <a:lnTo>
                      <a:pt x="2072" y="1048"/>
                    </a:lnTo>
                    <a:lnTo>
                      <a:pt x="20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/>
              </a:p>
            </p:txBody>
          </p:sp>
          <p:sp>
            <p:nvSpPr>
              <p:cNvPr id="1043" name="Google Shape;1043;p40"/>
              <p:cNvSpPr/>
              <p:nvPr/>
            </p:nvSpPr>
            <p:spPr>
              <a:xfrm>
                <a:off x="7376747" y="3529452"/>
                <a:ext cx="70124" cy="34276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025" extrusionOk="0">
                    <a:moveTo>
                      <a:pt x="0" y="1"/>
                    </a:moveTo>
                    <a:lnTo>
                      <a:pt x="0" y="1025"/>
                    </a:lnTo>
                    <a:lnTo>
                      <a:pt x="2096" y="1025"/>
                    </a:lnTo>
                    <a:lnTo>
                      <a:pt x="20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/>
              </a:p>
            </p:txBody>
          </p:sp>
          <p:sp>
            <p:nvSpPr>
              <p:cNvPr id="1044" name="Google Shape;1044;p40"/>
              <p:cNvSpPr/>
              <p:nvPr/>
            </p:nvSpPr>
            <p:spPr>
              <a:xfrm>
                <a:off x="7330566" y="3645723"/>
                <a:ext cx="70090" cy="35079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049" extrusionOk="0">
                    <a:moveTo>
                      <a:pt x="0" y="1"/>
                    </a:moveTo>
                    <a:lnTo>
                      <a:pt x="0" y="1048"/>
                    </a:lnTo>
                    <a:lnTo>
                      <a:pt x="2096" y="1048"/>
                    </a:lnTo>
                    <a:lnTo>
                      <a:pt x="20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/>
              </a:p>
            </p:txBody>
          </p:sp>
          <p:sp>
            <p:nvSpPr>
              <p:cNvPr id="1045" name="Google Shape;1045;p40"/>
              <p:cNvSpPr/>
              <p:nvPr/>
            </p:nvSpPr>
            <p:spPr>
              <a:xfrm>
                <a:off x="7231015" y="3283367"/>
                <a:ext cx="356002" cy="398237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1909" extrusionOk="0">
                    <a:moveTo>
                      <a:pt x="3882" y="1"/>
                    </a:moveTo>
                    <a:lnTo>
                      <a:pt x="3668" y="120"/>
                    </a:lnTo>
                    <a:cubicBezTo>
                      <a:pt x="3573" y="168"/>
                      <a:pt x="2811" y="715"/>
                      <a:pt x="2811" y="1454"/>
                    </a:cubicBezTo>
                    <a:cubicBezTo>
                      <a:pt x="2811" y="2025"/>
                      <a:pt x="3168" y="2740"/>
                      <a:pt x="3858" y="3192"/>
                    </a:cubicBezTo>
                    <a:cubicBezTo>
                      <a:pt x="3263" y="3478"/>
                      <a:pt x="2739" y="3954"/>
                      <a:pt x="2453" y="4550"/>
                    </a:cubicBezTo>
                    <a:lnTo>
                      <a:pt x="239" y="8836"/>
                    </a:lnTo>
                    <a:cubicBezTo>
                      <a:pt x="96" y="9146"/>
                      <a:pt x="0" y="9479"/>
                      <a:pt x="0" y="9789"/>
                    </a:cubicBezTo>
                    <a:cubicBezTo>
                      <a:pt x="191" y="10956"/>
                      <a:pt x="1120" y="11884"/>
                      <a:pt x="2287" y="11884"/>
                    </a:cubicBezTo>
                    <a:lnTo>
                      <a:pt x="2287" y="8407"/>
                    </a:lnTo>
                    <a:lnTo>
                      <a:pt x="3668" y="8407"/>
                    </a:lnTo>
                    <a:lnTo>
                      <a:pt x="3668" y="6669"/>
                    </a:lnTo>
                    <a:lnTo>
                      <a:pt x="7169" y="6669"/>
                    </a:lnTo>
                    <a:lnTo>
                      <a:pt x="7169" y="8431"/>
                    </a:lnTo>
                    <a:lnTo>
                      <a:pt x="8550" y="8431"/>
                    </a:lnTo>
                    <a:lnTo>
                      <a:pt x="8550" y="11908"/>
                    </a:lnTo>
                    <a:cubicBezTo>
                      <a:pt x="9717" y="11908"/>
                      <a:pt x="10645" y="10979"/>
                      <a:pt x="10645" y="9836"/>
                    </a:cubicBezTo>
                    <a:cubicBezTo>
                      <a:pt x="10645" y="9503"/>
                      <a:pt x="10550" y="9170"/>
                      <a:pt x="10407" y="8884"/>
                    </a:cubicBezTo>
                    <a:lnTo>
                      <a:pt x="8193" y="4597"/>
                    </a:lnTo>
                    <a:cubicBezTo>
                      <a:pt x="8002" y="4169"/>
                      <a:pt x="7692" y="3811"/>
                      <a:pt x="7335" y="3549"/>
                    </a:cubicBezTo>
                    <a:cubicBezTo>
                      <a:pt x="8026" y="3526"/>
                      <a:pt x="8645" y="3240"/>
                      <a:pt x="9121" y="2763"/>
                    </a:cubicBezTo>
                    <a:lnTo>
                      <a:pt x="8621" y="2263"/>
                    </a:lnTo>
                    <a:cubicBezTo>
                      <a:pt x="8259" y="2625"/>
                      <a:pt x="7747" y="2837"/>
                      <a:pt x="7268" y="2837"/>
                    </a:cubicBezTo>
                    <a:cubicBezTo>
                      <a:pt x="7243" y="2837"/>
                      <a:pt x="7218" y="2836"/>
                      <a:pt x="7192" y="2835"/>
                    </a:cubicBezTo>
                    <a:cubicBezTo>
                      <a:pt x="7597" y="2382"/>
                      <a:pt x="7812" y="1835"/>
                      <a:pt x="7812" y="1454"/>
                    </a:cubicBezTo>
                    <a:cubicBezTo>
                      <a:pt x="7812" y="715"/>
                      <a:pt x="7050" y="168"/>
                      <a:pt x="6954" y="120"/>
                    </a:cubicBezTo>
                    <a:lnTo>
                      <a:pt x="6740" y="1"/>
                    </a:lnTo>
                    <a:lnTo>
                      <a:pt x="6526" y="120"/>
                    </a:lnTo>
                    <a:cubicBezTo>
                      <a:pt x="6478" y="144"/>
                      <a:pt x="6240" y="334"/>
                      <a:pt x="6025" y="596"/>
                    </a:cubicBezTo>
                    <a:cubicBezTo>
                      <a:pt x="5811" y="334"/>
                      <a:pt x="5573" y="144"/>
                      <a:pt x="5525" y="120"/>
                    </a:cubicBezTo>
                    <a:lnTo>
                      <a:pt x="5311" y="1"/>
                    </a:lnTo>
                    <a:lnTo>
                      <a:pt x="5097" y="120"/>
                    </a:lnTo>
                    <a:cubicBezTo>
                      <a:pt x="5049" y="144"/>
                      <a:pt x="4811" y="334"/>
                      <a:pt x="4597" y="596"/>
                    </a:cubicBezTo>
                    <a:cubicBezTo>
                      <a:pt x="4382" y="334"/>
                      <a:pt x="4144" y="144"/>
                      <a:pt x="4097" y="120"/>
                    </a:cubicBezTo>
                    <a:lnTo>
                      <a:pt x="38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/>
              </a:p>
            </p:txBody>
          </p:sp>
          <p:sp>
            <p:nvSpPr>
              <p:cNvPr id="1046" name="Google Shape;1046;p40"/>
              <p:cNvSpPr/>
              <p:nvPr/>
            </p:nvSpPr>
            <p:spPr>
              <a:xfrm>
                <a:off x="7330566" y="3588373"/>
                <a:ext cx="70090" cy="34276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025" extrusionOk="0">
                    <a:moveTo>
                      <a:pt x="0" y="1"/>
                    </a:moveTo>
                    <a:lnTo>
                      <a:pt x="0" y="1025"/>
                    </a:lnTo>
                    <a:lnTo>
                      <a:pt x="2096" y="1025"/>
                    </a:lnTo>
                    <a:lnTo>
                      <a:pt x="20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/>
              </a:p>
            </p:txBody>
          </p:sp>
        </p:grpSp>
      </p:grpSp>
      <p:grpSp>
        <p:nvGrpSpPr>
          <p:cNvPr id="1047" name="Google Shape;1047;p40"/>
          <p:cNvGrpSpPr/>
          <p:nvPr/>
        </p:nvGrpSpPr>
        <p:grpSpPr>
          <a:xfrm>
            <a:off x="603520" y="3498955"/>
            <a:ext cx="544200" cy="544200"/>
            <a:chOff x="713069" y="3818050"/>
            <a:chExt cx="544200" cy="544200"/>
          </a:xfrm>
        </p:grpSpPr>
        <p:sp>
          <p:nvSpPr>
            <p:cNvPr id="1048" name="Google Shape;1048;p40"/>
            <p:cNvSpPr/>
            <p:nvPr/>
          </p:nvSpPr>
          <p:spPr>
            <a:xfrm>
              <a:off x="713069" y="3818050"/>
              <a:ext cx="544200" cy="54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N" dirty="0"/>
            </a:p>
          </p:txBody>
        </p:sp>
        <p:grpSp>
          <p:nvGrpSpPr>
            <p:cNvPr id="1049" name="Google Shape;1049;p40"/>
            <p:cNvGrpSpPr/>
            <p:nvPr/>
          </p:nvGrpSpPr>
          <p:grpSpPr>
            <a:xfrm>
              <a:off x="782932" y="3893791"/>
              <a:ext cx="397434" cy="398237"/>
              <a:chOff x="3967539" y="2661416"/>
              <a:chExt cx="397434" cy="398237"/>
            </a:xfrm>
          </p:grpSpPr>
          <p:sp>
            <p:nvSpPr>
              <p:cNvPr id="1050" name="Google Shape;1050;p40"/>
              <p:cNvSpPr/>
              <p:nvPr/>
            </p:nvSpPr>
            <p:spPr>
              <a:xfrm>
                <a:off x="4060702" y="2661416"/>
                <a:ext cx="209502" cy="163288"/>
              </a:xfrm>
              <a:custGeom>
                <a:avLst/>
                <a:gdLst/>
                <a:ahLst/>
                <a:cxnLst/>
                <a:rect l="l" t="t" r="r" b="b"/>
                <a:pathLst>
                  <a:path w="6265" h="4883" extrusionOk="0">
                    <a:moveTo>
                      <a:pt x="1" y="1"/>
                    </a:moveTo>
                    <a:lnTo>
                      <a:pt x="1" y="2073"/>
                    </a:lnTo>
                    <a:lnTo>
                      <a:pt x="1049" y="2073"/>
                    </a:lnTo>
                    <a:lnTo>
                      <a:pt x="1049" y="4883"/>
                    </a:lnTo>
                    <a:lnTo>
                      <a:pt x="5216" y="4883"/>
                    </a:lnTo>
                    <a:lnTo>
                      <a:pt x="5216" y="2073"/>
                    </a:lnTo>
                    <a:lnTo>
                      <a:pt x="6264" y="2073"/>
                    </a:lnTo>
                    <a:lnTo>
                      <a:pt x="6264" y="1"/>
                    </a:lnTo>
                    <a:lnTo>
                      <a:pt x="3454" y="1"/>
                    </a:lnTo>
                    <a:lnTo>
                      <a:pt x="3454" y="358"/>
                    </a:lnTo>
                    <a:cubicBezTo>
                      <a:pt x="3454" y="525"/>
                      <a:pt x="3311" y="715"/>
                      <a:pt x="3097" y="715"/>
                    </a:cubicBezTo>
                    <a:cubicBezTo>
                      <a:pt x="2930" y="715"/>
                      <a:pt x="2740" y="573"/>
                      <a:pt x="2740" y="358"/>
                    </a:cubicBezTo>
                    <a:lnTo>
                      <a:pt x="274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/>
              </a:p>
            </p:txBody>
          </p:sp>
          <p:sp>
            <p:nvSpPr>
              <p:cNvPr id="1051" name="Google Shape;1051;p40"/>
              <p:cNvSpPr/>
              <p:nvPr/>
            </p:nvSpPr>
            <p:spPr>
              <a:xfrm>
                <a:off x="4062308" y="2920208"/>
                <a:ext cx="45412" cy="45478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60" extrusionOk="0">
                    <a:moveTo>
                      <a:pt x="711" y="0"/>
                    </a:moveTo>
                    <a:cubicBezTo>
                      <a:pt x="697" y="0"/>
                      <a:pt x="682" y="1"/>
                      <a:pt x="667" y="2"/>
                    </a:cubicBezTo>
                    <a:cubicBezTo>
                      <a:pt x="286" y="2"/>
                      <a:pt x="1" y="287"/>
                      <a:pt x="1" y="692"/>
                    </a:cubicBezTo>
                    <a:cubicBezTo>
                      <a:pt x="1" y="1073"/>
                      <a:pt x="286" y="1359"/>
                      <a:pt x="667" y="1359"/>
                    </a:cubicBezTo>
                    <a:cubicBezTo>
                      <a:pt x="1072" y="1359"/>
                      <a:pt x="1358" y="1073"/>
                      <a:pt x="1358" y="692"/>
                    </a:cubicBezTo>
                    <a:cubicBezTo>
                      <a:pt x="1358" y="302"/>
                      <a:pt x="1093" y="0"/>
                      <a:pt x="7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/>
              </a:p>
            </p:txBody>
          </p:sp>
          <p:sp>
            <p:nvSpPr>
              <p:cNvPr id="1052" name="Google Shape;1052;p40"/>
              <p:cNvSpPr/>
              <p:nvPr/>
            </p:nvSpPr>
            <p:spPr>
              <a:xfrm>
                <a:off x="3967539" y="2849383"/>
                <a:ext cx="397434" cy="210271"/>
              </a:xfrm>
              <a:custGeom>
                <a:avLst/>
                <a:gdLst/>
                <a:ahLst/>
                <a:cxnLst/>
                <a:rect l="l" t="t" r="r" b="b"/>
                <a:pathLst>
                  <a:path w="11885" h="6288" extrusionOk="0">
                    <a:moveTo>
                      <a:pt x="6288" y="2810"/>
                    </a:moveTo>
                    <a:lnTo>
                      <a:pt x="6288" y="3477"/>
                    </a:lnTo>
                    <a:lnTo>
                      <a:pt x="5597" y="3477"/>
                    </a:lnTo>
                    <a:lnTo>
                      <a:pt x="5597" y="2810"/>
                    </a:lnTo>
                    <a:close/>
                    <a:moveTo>
                      <a:pt x="7669" y="2810"/>
                    </a:moveTo>
                    <a:lnTo>
                      <a:pt x="7669" y="3477"/>
                    </a:lnTo>
                    <a:lnTo>
                      <a:pt x="7002" y="3477"/>
                    </a:lnTo>
                    <a:lnTo>
                      <a:pt x="7002" y="2810"/>
                    </a:lnTo>
                    <a:close/>
                    <a:moveTo>
                      <a:pt x="9074" y="2810"/>
                    </a:moveTo>
                    <a:lnTo>
                      <a:pt x="9074" y="3477"/>
                    </a:lnTo>
                    <a:lnTo>
                      <a:pt x="8383" y="3477"/>
                    </a:lnTo>
                    <a:lnTo>
                      <a:pt x="8383" y="2810"/>
                    </a:lnTo>
                    <a:close/>
                    <a:moveTo>
                      <a:pt x="10455" y="2810"/>
                    </a:moveTo>
                    <a:lnTo>
                      <a:pt x="10455" y="3477"/>
                    </a:lnTo>
                    <a:lnTo>
                      <a:pt x="9765" y="3477"/>
                    </a:lnTo>
                    <a:lnTo>
                      <a:pt x="9765" y="2810"/>
                    </a:lnTo>
                    <a:close/>
                    <a:moveTo>
                      <a:pt x="3501" y="1405"/>
                    </a:moveTo>
                    <a:cubicBezTo>
                      <a:pt x="4287" y="1405"/>
                      <a:pt x="4906" y="2024"/>
                      <a:pt x="4906" y="2810"/>
                    </a:cubicBezTo>
                    <a:cubicBezTo>
                      <a:pt x="4906" y="3572"/>
                      <a:pt x="4287" y="4191"/>
                      <a:pt x="3501" y="4191"/>
                    </a:cubicBezTo>
                    <a:cubicBezTo>
                      <a:pt x="3239" y="4191"/>
                      <a:pt x="3001" y="4096"/>
                      <a:pt x="2787" y="4001"/>
                    </a:cubicBezTo>
                    <a:lnTo>
                      <a:pt x="2001" y="4787"/>
                    </a:lnTo>
                    <a:lnTo>
                      <a:pt x="1477" y="4287"/>
                    </a:lnTo>
                    <a:lnTo>
                      <a:pt x="2287" y="3477"/>
                    </a:lnTo>
                    <a:cubicBezTo>
                      <a:pt x="2168" y="3310"/>
                      <a:pt x="2120" y="3072"/>
                      <a:pt x="2120" y="2810"/>
                    </a:cubicBezTo>
                    <a:cubicBezTo>
                      <a:pt x="2120" y="2024"/>
                      <a:pt x="2739" y="1405"/>
                      <a:pt x="3501" y="1405"/>
                    </a:cubicBezTo>
                    <a:close/>
                    <a:moveTo>
                      <a:pt x="1" y="0"/>
                    </a:moveTo>
                    <a:lnTo>
                      <a:pt x="1" y="6287"/>
                    </a:lnTo>
                    <a:lnTo>
                      <a:pt x="11884" y="6287"/>
                    </a:lnTo>
                    <a:lnTo>
                      <a:pt x="1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/>
              </a:p>
            </p:txBody>
          </p:sp>
        </p:grpSp>
      </p:grpSp>
      <p:grpSp>
        <p:nvGrpSpPr>
          <p:cNvPr id="1053" name="Google Shape;1053;p40"/>
          <p:cNvGrpSpPr/>
          <p:nvPr/>
        </p:nvGrpSpPr>
        <p:grpSpPr>
          <a:xfrm>
            <a:off x="7981991" y="2344805"/>
            <a:ext cx="544200" cy="544200"/>
            <a:chOff x="7886731" y="2663900"/>
            <a:chExt cx="544200" cy="544200"/>
          </a:xfrm>
        </p:grpSpPr>
        <p:sp>
          <p:nvSpPr>
            <p:cNvPr id="1054" name="Google Shape;1054;p40"/>
            <p:cNvSpPr/>
            <p:nvPr/>
          </p:nvSpPr>
          <p:spPr>
            <a:xfrm>
              <a:off x="7886731" y="2663900"/>
              <a:ext cx="544200" cy="54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N" dirty="0"/>
            </a:p>
          </p:txBody>
        </p:sp>
        <p:grpSp>
          <p:nvGrpSpPr>
            <p:cNvPr id="1055" name="Google Shape;1055;p40"/>
            <p:cNvGrpSpPr/>
            <p:nvPr/>
          </p:nvGrpSpPr>
          <p:grpSpPr>
            <a:xfrm>
              <a:off x="7988144" y="2739641"/>
              <a:ext cx="321760" cy="398237"/>
              <a:chOff x="8062400" y="2661416"/>
              <a:chExt cx="321760" cy="398237"/>
            </a:xfrm>
          </p:grpSpPr>
          <p:sp>
            <p:nvSpPr>
              <p:cNvPr id="1056" name="Google Shape;1056;p40"/>
              <p:cNvSpPr/>
              <p:nvPr/>
            </p:nvSpPr>
            <p:spPr>
              <a:xfrm>
                <a:off x="8173889" y="2872456"/>
                <a:ext cx="99584" cy="47017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1406" extrusionOk="0">
                    <a:moveTo>
                      <a:pt x="1501" y="1"/>
                    </a:moveTo>
                    <a:cubicBezTo>
                      <a:pt x="882" y="1"/>
                      <a:pt x="310" y="334"/>
                      <a:pt x="1" y="858"/>
                    </a:cubicBezTo>
                    <a:cubicBezTo>
                      <a:pt x="429" y="1191"/>
                      <a:pt x="930" y="1406"/>
                      <a:pt x="1501" y="1406"/>
                    </a:cubicBezTo>
                    <a:cubicBezTo>
                      <a:pt x="2073" y="1406"/>
                      <a:pt x="2597" y="1191"/>
                      <a:pt x="2978" y="858"/>
                    </a:cubicBezTo>
                    <a:cubicBezTo>
                      <a:pt x="2692" y="310"/>
                      <a:pt x="2120" y="1"/>
                      <a:pt x="15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/>
              </a:p>
            </p:txBody>
          </p:sp>
          <p:sp>
            <p:nvSpPr>
              <p:cNvPr id="1057" name="Google Shape;1057;p40"/>
              <p:cNvSpPr/>
              <p:nvPr/>
            </p:nvSpPr>
            <p:spPr>
              <a:xfrm>
                <a:off x="8142054" y="2732309"/>
                <a:ext cx="163288" cy="150547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4502" extrusionOk="0">
                    <a:moveTo>
                      <a:pt x="2453" y="0"/>
                    </a:moveTo>
                    <a:cubicBezTo>
                      <a:pt x="1119" y="0"/>
                      <a:pt x="0" y="1096"/>
                      <a:pt x="0" y="2430"/>
                    </a:cubicBezTo>
                    <a:lnTo>
                      <a:pt x="0" y="3120"/>
                    </a:lnTo>
                    <a:cubicBezTo>
                      <a:pt x="0" y="3620"/>
                      <a:pt x="191" y="4120"/>
                      <a:pt x="453" y="4501"/>
                    </a:cubicBezTo>
                    <a:cubicBezTo>
                      <a:pt x="905" y="3858"/>
                      <a:pt x="1643" y="3477"/>
                      <a:pt x="2453" y="3477"/>
                    </a:cubicBezTo>
                    <a:cubicBezTo>
                      <a:pt x="1667" y="3477"/>
                      <a:pt x="1048" y="2834"/>
                      <a:pt x="1048" y="2072"/>
                    </a:cubicBezTo>
                    <a:cubicBezTo>
                      <a:pt x="1048" y="1286"/>
                      <a:pt x="1667" y="667"/>
                      <a:pt x="2453" y="667"/>
                    </a:cubicBezTo>
                    <a:cubicBezTo>
                      <a:pt x="3215" y="667"/>
                      <a:pt x="3858" y="1310"/>
                      <a:pt x="3858" y="2072"/>
                    </a:cubicBezTo>
                    <a:cubicBezTo>
                      <a:pt x="3858" y="2858"/>
                      <a:pt x="3215" y="3477"/>
                      <a:pt x="2453" y="3477"/>
                    </a:cubicBezTo>
                    <a:cubicBezTo>
                      <a:pt x="3263" y="3477"/>
                      <a:pt x="4001" y="3858"/>
                      <a:pt x="4454" y="4501"/>
                    </a:cubicBezTo>
                    <a:cubicBezTo>
                      <a:pt x="4715" y="4120"/>
                      <a:pt x="4882" y="3644"/>
                      <a:pt x="4882" y="3120"/>
                    </a:cubicBezTo>
                    <a:lnTo>
                      <a:pt x="4882" y="2430"/>
                    </a:lnTo>
                    <a:cubicBezTo>
                      <a:pt x="4882" y="1096"/>
                      <a:pt x="3787" y="0"/>
                      <a:pt x="2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/>
              </a:p>
            </p:txBody>
          </p:sp>
          <p:sp>
            <p:nvSpPr>
              <p:cNvPr id="1058" name="Google Shape;1058;p40"/>
              <p:cNvSpPr/>
              <p:nvPr/>
            </p:nvSpPr>
            <p:spPr>
              <a:xfrm>
                <a:off x="8200976" y="2779928"/>
                <a:ext cx="46214" cy="45579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3" extrusionOk="0">
                    <a:moveTo>
                      <a:pt x="764" y="1"/>
                    </a:moveTo>
                    <a:cubicBezTo>
                      <a:pt x="740" y="1"/>
                      <a:pt x="716" y="2"/>
                      <a:pt x="691" y="5"/>
                    </a:cubicBezTo>
                    <a:cubicBezTo>
                      <a:pt x="310" y="5"/>
                      <a:pt x="0" y="291"/>
                      <a:pt x="0" y="672"/>
                    </a:cubicBezTo>
                    <a:cubicBezTo>
                      <a:pt x="0" y="1077"/>
                      <a:pt x="310" y="1363"/>
                      <a:pt x="691" y="1363"/>
                    </a:cubicBezTo>
                    <a:cubicBezTo>
                      <a:pt x="1072" y="1363"/>
                      <a:pt x="1382" y="1077"/>
                      <a:pt x="1382" y="672"/>
                    </a:cubicBezTo>
                    <a:cubicBezTo>
                      <a:pt x="1382" y="316"/>
                      <a:pt x="1111" y="1"/>
                      <a:pt x="7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/>
              </a:p>
            </p:txBody>
          </p:sp>
          <p:sp>
            <p:nvSpPr>
              <p:cNvPr id="1059" name="Google Shape;1059;p40"/>
              <p:cNvSpPr/>
              <p:nvPr/>
            </p:nvSpPr>
            <p:spPr>
              <a:xfrm>
                <a:off x="8072767" y="2661416"/>
                <a:ext cx="302632" cy="326542"/>
              </a:xfrm>
              <a:custGeom>
                <a:avLst/>
                <a:gdLst/>
                <a:ahLst/>
                <a:cxnLst/>
                <a:rect l="l" t="t" r="r" b="b"/>
                <a:pathLst>
                  <a:path w="9050" h="9765" extrusionOk="0">
                    <a:moveTo>
                      <a:pt x="4525" y="1430"/>
                    </a:moveTo>
                    <a:cubicBezTo>
                      <a:pt x="6240" y="1430"/>
                      <a:pt x="7645" y="2835"/>
                      <a:pt x="7645" y="4550"/>
                    </a:cubicBezTo>
                    <a:lnTo>
                      <a:pt x="7645" y="5264"/>
                    </a:lnTo>
                    <a:cubicBezTo>
                      <a:pt x="7645" y="7002"/>
                      <a:pt x="6240" y="8384"/>
                      <a:pt x="4525" y="8384"/>
                    </a:cubicBezTo>
                    <a:cubicBezTo>
                      <a:pt x="2787" y="8384"/>
                      <a:pt x="1405" y="7002"/>
                      <a:pt x="1405" y="5264"/>
                    </a:cubicBezTo>
                    <a:lnTo>
                      <a:pt x="1405" y="4550"/>
                    </a:lnTo>
                    <a:cubicBezTo>
                      <a:pt x="1405" y="2835"/>
                      <a:pt x="2787" y="1430"/>
                      <a:pt x="4525" y="1430"/>
                    </a:cubicBezTo>
                    <a:close/>
                    <a:moveTo>
                      <a:pt x="4525" y="1"/>
                    </a:moveTo>
                    <a:cubicBezTo>
                      <a:pt x="2025" y="1"/>
                      <a:pt x="0" y="2025"/>
                      <a:pt x="0" y="4526"/>
                    </a:cubicBezTo>
                    <a:lnTo>
                      <a:pt x="0" y="5240"/>
                    </a:lnTo>
                    <a:cubicBezTo>
                      <a:pt x="0" y="7764"/>
                      <a:pt x="2072" y="9765"/>
                      <a:pt x="4525" y="9765"/>
                    </a:cubicBezTo>
                    <a:cubicBezTo>
                      <a:pt x="6978" y="9765"/>
                      <a:pt x="9050" y="7764"/>
                      <a:pt x="9050" y="5240"/>
                    </a:cubicBezTo>
                    <a:lnTo>
                      <a:pt x="9050" y="4526"/>
                    </a:lnTo>
                    <a:cubicBezTo>
                      <a:pt x="9050" y="2049"/>
                      <a:pt x="7026" y="1"/>
                      <a:pt x="45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/>
              </a:p>
            </p:txBody>
          </p:sp>
          <p:sp>
            <p:nvSpPr>
              <p:cNvPr id="1060" name="Google Shape;1060;p40"/>
              <p:cNvSpPr/>
              <p:nvPr/>
            </p:nvSpPr>
            <p:spPr>
              <a:xfrm>
                <a:off x="8062400" y="2952913"/>
                <a:ext cx="130650" cy="106740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3192" extrusionOk="0">
                    <a:moveTo>
                      <a:pt x="882" y="0"/>
                    </a:moveTo>
                    <a:lnTo>
                      <a:pt x="1" y="1453"/>
                    </a:lnTo>
                    <a:lnTo>
                      <a:pt x="1977" y="1548"/>
                    </a:lnTo>
                    <a:lnTo>
                      <a:pt x="3049" y="3191"/>
                    </a:lnTo>
                    <a:lnTo>
                      <a:pt x="3906" y="1691"/>
                    </a:lnTo>
                    <a:cubicBezTo>
                      <a:pt x="2739" y="1500"/>
                      <a:pt x="1668" y="905"/>
                      <a:pt x="8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/>
              </a:p>
            </p:txBody>
          </p:sp>
          <p:sp>
            <p:nvSpPr>
              <p:cNvPr id="1061" name="Google Shape;1061;p40"/>
              <p:cNvSpPr/>
              <p:nvPr/>
            </p:nvSpPr>
            <p:spPr>
              <a:xfrm>
                <a:off x="8253543" y="2952110"/>
                <a:ext cx="130617" cy="106740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3192" extrusionOk="0">
                    <a:moveTo>
                      <a:pt x="3048" y="0"/>
                    </a:moveTo>
                    <a:cubicBezTo>
                      <a:pt x="2215" y="953"/>
                      <a:pt x="1143" y="1524"/>
                      <a:pt x="0" y="1691"/>
                    </a:cubicBezTo>
                    <a:lnTo>
                      <a:pt x="905" y="3191"/>
                    </a:lnTo>
                    <a:lnTo>
                      <a:pt x="1977" y="1548"/>
                    </a:lnTo>
                    <a:lnTo>
                      <a:pt x="3906" y="1429"/>
                    </a:lnTo>
                    <a:lnTo>
                      <a:pt x="30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/>
              </a:p>
            </p:txBody>
          </p:sp>
        </p:grpSp>
      </p:grpSp>
      <p:grpSp>
        <p:nvGrpSpPr>
          <p:cNvPr id="1062" name="Google Shape;1062;p40"/>
          <p:cNvGrpSpPr/>
          <p:nvPr/>
        </p:nvGrpSpPr>
        <p:grpSpPr>
          <a:xfrm>
            <a:off x="7981991" y="3498955"/>
            <a:ext cx="544200" cy="544200"/>
            <a:chOff x="7886731" y="3818050"/>
            <a:chExt cx="544200" cy="544200"/>
          </a:xfrm>
        </p:grpSpPr>
        <p:sp>
          <p:nvSpPr>
            <p:cNvPr id="1063" name="Google Shape;1063;p40"/>
            <p:cNvSpPr/>
            <p:nvPr/>
          </p:nvSpPr>
          <p:spPr>
            <a:xfrm>
              <a:off x="7886731" y="3818050"/>
              <a:ext cx="544200" cy="54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N" dirty="0"/>
            </a:p>
          </p:txBody>
        </p:sp>
        <p:grpSp>
          <p:nvGrpSpPr>
            <p:cNvPr id="1064" name="Google Shape;1064;p40"/>
            <p:cNvGrpSpPr/>
            <p:nvPr/>
          </p:nvGrpSpPr>
          <p:grpSpPr>
            <a:xfrm>
              <a:off x="7998510" y="3892618"/>
              <a:ext cx="304237" cy="398204"/>
              <a:chOff x="8072767" y="2040268"/>
              <a:chExt cx="304237" cy="398204"/>
            </a:xfrm>
          </p:grpSpPr>
          <p:sp>
            <p:nvSpPr>
              <p:cNvPr id="1065" name="Google Shape;1065;p40"/>
              <p:cNvSpPr/>
              <p:nvPr/>
            </p:nvSpPr>
            <p:spPr>
              <a:xfrm>
                <a:off x="8173889" y="2274415"/>
                <a:ext cx="99584" cy="46214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1382" extrusionOk="0">
                    <a:moveTo>
                      <a:pt x="1501" y="0"/>
                    </a:moveTo>
                    <a:cubicBezTo>
                      <a:pt x="882" y="0"/>
                      <a:pt x="310" y="310"/>
                      <a:pt x="1" y="858"/>
                    </a:cubicBezTo>
                    <a:cubicBezTo>
                      <a:pt x="429" y="1191"/>
                      <a:pt x="930" y="1381"/>
                      <a:pt x="1501" y="1381"/>
                    </a:cubicBezTo>
                    <a:cubicBezTo>
                      <a:pt x="2073" y="1381"/>
                      <a:pt x="2597" y="1191"/>
                      <a:pt x="2978" y="858"/>
                    </a:cubicBezTo>
                    <a:cubicBezTo>
                      <a:pt x="2692" y="310"/>
                      <a:pt x="2120" y="0"/>
                      <a:pt x="15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/>
              </a:p>
            </p:txBody>
          </p:sp>
          <p:sp>
            <p:nvSpPr>
              <p:cNvPr id="1066" name="Google Shape;1066;p40"/>
              <p:cNvSpPr/>
              <p:nvPr/>
            </p:nvSpPr>
            <p:spPr>
              <a:xfrm>
                <a:off x="8200976" y="2181184"/>
                <a:ext cx="46214" cy="46281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4" extrusionOk="0">
                    <a:moveTo>
                      <a:pt x="729" y="1"/>
                    </a:moveTo>
                    <a:cubicBezTo>
                      <a:pt x="717" y="1"/>
                      <a:pt x="704" y="1"/>
                      <a:pt x="691" y="2"/>
                    </a:cubicBezTo>
                    <a:cubicBezTo>
                      <a:pt x="310" y="2"/>
                      <a:pt x="0" y="311"/>
                      <a:pt x="0" y="693"/>
                    </a:cubicBezTo>
                    <a:cubicBezTo>
                      <a:pt x="0" y="1074"/>
                      <a:pt x="310" y="1383"/>
                      <a:pt x="691" y="1383"/>
                    </a:cubicBezTo>
                    <a:cubicBezTo>
                      <a:pt x="1072" y="1383"/>
                      <a:pt x="1382" y="1074"/>
                      <a:pt x="1382" y="693"/>
                    </a:cubicBezTo>
                    <a:cubicBezTo>
                      <a:pt x="1382" y="324"/>
                      <a:pt x="1093" y="1"/>
                      <a:pt x="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/>
              </a:p>
            </p:txBody>
          </p:sp>
          <p:sp>
            <p:nvSpPr>
              <p:cNvPr id="1067" name="Google Shape;1067;p40"/>
              <p:cNvSpPr/>
              <p:nvPr/>
            </p:nvSpPr>
            <p:spPr>
              <a:xfrm>
                <a:off x="8072767" y="2040268"/>
                <a:ext cx="304237" cy="398204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11908" extrusionOk="0">
                    <a:moveTo>
                      <a:pt x="4501" y="2120"/>
                    </a:moveTo>
                    <a:cubicBezTo>
                      <a:pt x="6216" y="2120"/>
                      <a:pt x="7621" y="3501"/>
                      <a:pt x="7621" y="5240"/>
                    </a:cubicBezTo>
                    <a:lnTo>
                      <a:pt x="7621" y="5931"/>
                    </a:lnTo>
                    <a:cubicBezTo>
                      <a:pt x="7621" y="7645"/>
                      <a:pt x="6216" y="9050"/>
                      <a:pt x="4501" y="9050"/>
                    </a:cubicBezTo>
                    <a:cubicBezTo>
                      <a:pt x="2763" y="9050"/>
                      <a:pt x="1358" y="7645"/>
                      <a:pt x="1358" y="5931"/>
                    </a:cubicBezTo>
                    <a:lnTo>
                      <a:pt x="1358" y="5240"/>
                    </a:lnTo>
                    <a:cubicBezTo>
                      <a:pt x="1358" y="3501"/>
                      <a:pt x="2763" y="2120"/>
                      <a:pt x="4501" y="2120"/>
                    </a:cubicBezTo>
                    <a:close/>
                    <a:moveTo>
                      <a:pt x="4573" y="1"/>
                    </a:moveTo>
                    <a:lnTo>
                      <a:pt x="4358" y="144"/>
                    </a:lnTo>
                    <a:cubicBezTo>
                      <a:pt x="4335" y="144"/>
                      <a:pt x="2548" y="1477"/>
                      <a:pt x="405" y="1477"/>
                    </a:cubicBezTo>
                    <a:lnTo>
                      <a:pt x="0" y="1477"/>
                    </a:lnTo>
                    <a:lnTo>
                      <a:pt x="0" y="6335"/>
                    </a:lnTo>
                    <a:cubicBezTo>
                      <a:pt x="0" y="9026"/>
                      <a:pt x="1834" y="11313"/>
                      <a:pt x="4454" y="11884"/>
                    </a:cubicBezTo>
                    <a:lnTo>
                      <a:pt x="4549" y="11908"/>
                    </a:lnTo>
                    <a:lnTo>
                      <a:pt x="4644" y="11884"/>
                    </a:lnTo>
                    <a:cubicBezTo>
                      <a:pt x="7264" y="11313"/>
                      <a:pt x="9097" y="9026"/>
                      <a:pt x="9097" y="6335"/>
                    </a:cubicBezTo>
                    <a:lnTo>
                      <a:pt x="9097" y="1477"/>
                    </a:lnTo>
                    <a:lnTo>
                      <a:pt x="8740" y="1477"/>
                    </a:lnTo>
                    <a:cubicBezTo>
                      <a:pt x="6573" y="1477"/>
                      <a:pt x="4787" y="167"/>
                      <a:pt x="4787" y="144"/>
                    </a:cubicBezTo>
                    <a:lnTo>
                      <a:pt x="45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/>
              </a:p>
            </p:txBody>
          </p:sp>
          <p:sp>
            <p:nvSpPr>
              <p:cNvPr id="1068" name="Google Shape;1068;p40"/>
              <p:cNvSpPr/>
              <p:nvPr/>
            </p:nvSpPr>
            <p:spPr>
              <a:xfrm>
                <a:off x="8142054" y="2133466"/>
                <a:ext cx="163288" cy="151316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4525" extrusionOk="0">
                    <a:moveTo>
                      <a:pt x="2453" y="0"/>
                    </a:moveTo>
                    <a:cubicBezTo>
                      <a:pt x="1119" y="0"/>
                      <a:pt x="0" y="1119"/>
                      <a:pt x="0" y="2453"/>
                    </a:cubicBezTo>
                    <a:lnTo>
                      <a:pt x="0" y="3144"/>
                    </a:lnTo>
                    <a:cubicBezTo>
                      <a:pt x="0" y="3644"/>
                      <a:pt x="191" y="4144"/>
                      <a:pt x="453" y="4525"/>
                    </a:cubicBezTo>
                    <a:cubicBezTo>
                      <a:pt x="905" y="3906"/>
                      <a:pt x="1620" y="3501"/>
                      <a:pt x="2453" y="3501"/>
                    </a:cubicBezTo>
                    <a:cubicBezTo>
                      <a:pt x="1667" y="3501"/>
                      <a:pt x="1048" y="2858"/>
                      <a:pt x="1048" y="2096"/>
                    </a:cubicBezTo>
                    <a:cubicBezTo>
                      <a:pt x="1048" y="1310"/>
                      <a:pt x="1667" y="691"/>
                      <a:pt x="2453" y="691"/>
                    </a:cubicBezTo>
                    <a:cubicBezTo>
                      <a:pt x="3215" y="691"/>
                      <a:pt x="3858" y="1310"/>
                      <a:pt x="3858" y="2096"/>
                    </a:cubicBezTo>
                    <a:cubicBezTo>
                      <a:pt x="3811" y="2858"/>
                      <a:pt x="3191" y="3501"/>
                      <a:pt x="2453" y="3501"/>
                    </a:cubicBezTo>
                    <a:cubicBezTo>
                      <a:pt x="3263" y="3501"/>
                      <a:pt x="4001" y="3882"/>
                      <a:pt x="4454" y="4525"/>
                    </a:cubicBezTo>
                    <a:cubicBezTo>
                      <a:pt x="4715" y="4144"/>
                      <a:pt x="4882" y="3667"/>
                      <a:pt x="4882" y="3144"/>
                    </a:cubicBezTo>
                    <a:lnTo>
                      <a:pt x="4882" y="2453"/>
                    </a:lnTo>
                    <a:cubicBezTo>
                      <a:pt x="4882" y="1119"/>
                      <a:pt x="3787" y="0"/>
                      <a:pt x="2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N" dirty="0"/>
              </a:p>
            </p:txBody>
          </p:sp>
        </p:grpSp>
      </p:grpSp>
      <p:sp>
        <p:nvSpPr>
          <p:cNvPr id="1069" name="Google Shape;1069;p40"/>
          <p:cNvSpPr/>
          <p:nvPr/>
        </p:nvSpPr>
        <p:spPr>
          <a:xfrm>
            <a:off x="7941954" y="1200930"/>
            <a:ext cx="544200" cy="54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grpSp>
        <p:nvGrpSpPr>
          <p:cNvPr id="1070" name="Google Shape;1070;p40"/>
          <p:cNvGrpSpPr/>
          <p:nvPr/>
        </p:nvGrpSpPr>
        <p:grpSpPr>
          <a:xfrm>
            <a:off x="8056551" y="1264050"/>
            <a:ext cx="398237" cy="397401"/>
            <a:chOff x="721585" y="1419120"/>
            <a:chExt cx="398237" cy="397401"/>
          </a:xfrm>
        </p:grpSpPr>
        <p:sp>
          <p:nvSpPr>
            <p:cNvPr id="1071" name="Google Shape;1071;p40"/>
            <p:cNvSpPr/>
            <p:nvPr/>
          </p:nvSpPr>
          <p:spPr>
            <a:xfrm>
              <a:off x="790872" y="1419120"/>
              <a:ext cx="162485" cy="45412"/>
            </a:xfrm>
            <a:custGeom>
              <a:avLst/>
              <a:gdLst/>
              <a:ahLst/>
              <a:cxnLst/>
              <a:rect l="l" t="t" r="r" b="b"/>
              <a:pathLst>
                <a:path w="4859" h="1358" extrusionOk="0">
                  <a:moveTo>
                    <a:pt x="715" y="1"/>
                  </a:moveTo>
                  <a:lnTo>
                    <a:pt x="1" y="691"/>
                  </a:lnTo>
                  <a:lnTo>
                    <a:pt x="691" y="1358"/>
                  </a:lnTo>
                  <a:lnTo>
                    <a:pt x="4168" y="1358"/>
                  </a:lnTo>
                  <a:lnTo>
                    <a:pt x="4859" y="691"/>
                  </a:lnTo>
                  <a:lnTo>
                    <a:pt x="4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N" dirty="0"/>
            </a:p>
          </p:txBody>
        </p:sp>
        <p:sp>
          <p:nvSpPr>
            <p:cNvPr id="1072" name="Google Shape;1072;p40"/>
            <p:cNvSpPr/>
            <p:nvPr/>
          </p:nvSpPr>
          <p:spPr>
            <a:xfrm>
              <a:off x="1072805" y="1466103"/>
              <a:ext cx="47017" cy="46214"/>
            </a:xfrm>
            <a:custGeom>
              <a:avLst/>
              <a:gdLst/>
              <a:ahLst/>
              <a:cxnLst/>
              <a:rect l="l" t="t" r="r" b="b"/>
              <a:pathLst>
                <a:path w="1406" h="1382" extrusionOk="0">
                  <a:moveTo>
                    <a:pt x="0" y="1"/>
                  </a:moveTo>
                  <a:lnTo>
                    <a:pt x="0" y="1382"/>
                  </a:lnTo>
                  <a:lnTo>
                    <a:pt x="1405" y="1382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N" dirty="0"/>
            </a:p>
          </p:txBody>
        </p:sp>
        <p:sp>
          <p:nvSpPr>
            <p:cNvPr id="1073" name="Google Shape;1073;p40"/>
            <p:cNvSpPr/>
            <p:nvPr/>
          </p:nvSpPr>
          <p:spPr>
            <a:xfrm>
              <a:off x="1072002" y="1535391"/>
              <a:ext cx="46214" cy="257254"/>
            </a:xfrm>
            <a:custGeom>
              <a:avLst/>
              <a:gdLst/>
              <a:ahLst/>
              <a:cxnLst/>
              <a:rect l="l" t="t" r="r" b="b"/>
              <a:pathLst>
                <a:path w="1382" h="7693" extrusionOk="0">
                  <a:moveTo>
                    <a:pt x="0" y="0"/>
                  </a:moveTo>
                  <a:lnTo>
                    <a:pt x="0" y="6287"/>
                  </a:lnTo>
                  <a:lnTo>
                    <a:pt x="24" y="6287"/>
                  </a:lnTo>
                  <a:lnTo>
                    <a:pt x="715" y="7693"/>
                  </a:lnTo>
                  <a:lnTo>
                    <a:pt x="1381" y="628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N" dirty="0"/>
            </a:p>
          </p:txBody>
        </p:sp>
        <p:sp>
          <p:nvSpPr>
            <p:cNvPr id="1074" name="Google Shape;1074;p40"/>
            <p:cNvSpPr/>
            <p:nvPr/>
          </p:nvSpPr>
          <p:spPr>
            <a:xfrm>
              <a:off x="790872" y="1733690"/>
              <a:ext cx="23140" cy="22338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1" y="0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N" dirty="0"/>
            </a:p>
          </p:txBody>
        </p:sp>
        <p:sp>
          <p:nvSpPr>
            <p:cNvPr id="1075" name="Google Shape;1075;p40"/>
            <p:cNvSpPr/>
            <p:nvPr/>
          </p:nvSpPr>
          <p:spPr>
            <a:xfrm>
              <a:off x="790872" y="1547329"/>
              <a:ext cx="23140" cy="23140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1" y="1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N" dirty="0"/>
            </a:p>
          </p:txBody>
        </p:sp>
        <p:sp>
          <p:nvSpPr>
            <p:cNvPr id="1076" name="Google Shape;1076;p40"/>
            <p:cNvSpPr/>
            <p:nvPr/>
          </p:nvSpPr>
          <p:spPr>
            <a:xfrm>
              <a:off x="721585" y="1442227"/>
              <a:ext cx="302665" cy="374294"/>
            </a:xfrm>
            <a:custGeom>
              <a:avLst/>
              <a:gdLst/>
              <a:ahLst/>
              <a:cxnLst/>
              <a:rect l="l" t="t" r="r" b="b"/>
              <a:pathLst>
                <a:path w="9051" h="11193" extrusionOk="0">
                  <a:moveTo>
                    <a:pt x="7645" y="2453"/>
                  </a:moveTo>
                  <a:lnTo>
                    <a:pt x="7645" y="3144"/>
                  </a:lnTo>
                  <a:lnTo>
                    <a:pt x="4168" y="3144"/>
                  </a:lnTo>
                  <a:lnTo>
                    <a:pt x="4168" y="2453"/>
                  </a:lnTo>
                  <a:close/>
                  <a:moveTo>
                    <a:pt x="6240" y="3834"/>
                  </a:moveTo>
                  <a:lnTo>
                    <a:pt x="6240" y="4525"/>
                  </a:lnTo>
                  <a:lnTo>
                    <a:pt x="4168" y="4525"/>
                  </a:lnTo>
                  <a:lnTo>
                    <a:pt x="4168" y="3834"/>
                  </a:lnTo>
                  <a:close/>
                  <a:moveTo>
                    <a:pt x="3478" y="2453"/>
                  </a:moveTo>
                  <a:lnTo>
                    <a:pt x="3478" y="4549"/>
                  </a:lnTo>
                  <a:lnTo>
                    <a:pt x="1382" y="4549"/>
                  </a:lnTo>
                  <a:lnTo>
                    <a:pt x="1382" y="2453"/>
                  </a:lnTo>
                  <a:close/>
                  <a:moveTo>
                    <a:pt x="7645" y="5263"/>
                  </a:moveTo>
                  <a:lnTo>
                    <a:pt x="7645" y="5954"/>
                  </a:lnTo>
                  <a:lnTo>
                    <a:pt x="4168" y="5954"/>
                  </a:lnTo>
                  <a:lnTo>
                    <a:pt x="4168" y="5263"/>
                  </a:lnTo>
                  <a:close/>
                  <a:moveTo>
                    <a:pt x="3478" y="5239"/>
                  </a:moveTo>
                  <a:lnTo>
                    <a:pt x="3478" y="7311"/>
                  </a:lnTo>
                  <a:lnTo>
                    <a:pt x="1382" y="7311"/>
                  </a:lnTo>
                  <a:lnTo>
                    <a:pt x="1382" y="5239"/>
                  </a:lnTo>
                  <a:close/>
                  <a:moveTo>
                    <a:pt x="6240" y="6621"/>
                  </a:moveTo>
                  <a:lnTo>
                    <a:pt x="6240" y="7311"/>
                  </a:lnTo>
                  <a:lnTo>
                    <a:pt x="4168" y="7311"/>
                  </a:lnTo>
                  <a:lnTo>
                    <a:pt x="4168" y="6621"/>
                  </a:lnTo>
                  <a:close/>
                  <a:moveTo>
                    <a:pt x="7645" y="8026"/>
                  </a:moveTo>
                  <a:lnTo>
                    <a:pt x="7645" y="8716"/>
                  </a:lnTo>
                  <a:lnTo>
                    <a:pt x="4168" y="8716"/>
                  </a:lnTo>
                  <a:lnTo>
                    <a:pt x="4168" y="8026"/>
                  </a:lnTo>
                  <a:close/>
                  <a:moveTo>
                    <a:pt x="3478" y="8026"/>
                  </a:moveTo>
                  <a:lnTo>
                    <a:pt x="3478" y="10121"/>
                  </a:lnTo>
                  <a:lnTo>
                    <a:pt x="1382" y="10121"/>
                  </a:lnTo>
                  <a:lnTo>
                    <a:pt x="1382" y="8026"/>
                  </a:lnTo>
                  <a:close/>
                  <a:moveTo>
                    <a:pt x="6264" y="9431"/>
                  </a:moveTo>
                  <a:lnTo>
                    <a:pt x="6264" y="10121"/>
                  </a:lnTo>
                  <a:lnTo>
                    <a:pt x="4192" y="10121"/>
                  </a:lnTo>
                  <a:lnTo>
                    <a:pt x="4192" y="9431"/>
                  </a:lnTo>
                  <a:close/>
                  <a:moveTo>
                    <a:pt x="1" y="0"/>
                  </a:moveTo>
                  <a:lnTo>
                    <a:pt x="1" y="11193"/>
                  </a:lnTo>
                  <a:lnTo>
                    <a:pt x="9050" y="11193"/>
                  </a:lnTo>
                  <a:lnTo>
                    <a:pt x="9050" y="0"/>
                  </a:lnTo>
                  <a:lnTo>
                    <a:pt x="7931" y="0"/>
                  </a:lnTo>
                  <a:lnTo>
                    <a:pt x="6550" y="1381"/>
                  </a:lnTo>
                  <a:lnTo>
                    <a:pt x="2501" y="1381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N" dirty="0"/>
            </a:p>
          </p:txBody>
        </p:sp>
        <p:sp>
          <p:nvSpPr>
            <p:cNvPr id="1077" name="Google Shape;1077;p40"/>
            <p:cNvSpPr/>
            <p:nvPr/>
          </p:nvSpPr>
          <p:spPr>
            <a:xfrm>
              <a:off x="790872" y="1641296"/>
              <a:ext cx="23140" cy="22338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N" dirty="0"/>
            </a:p>
          </p:txBody>
        </p:sp>
      </p:grpSp>
      <p:pic>
        <p:nvPicPr>
          <p:cNvPr id="2" name="Google Shape;1030;p40">
            <a:extLst>
              <a:ext uri="{FF2B5EF4-FFF2-40B4-BE49-F238E27FC236}">
                <a16:creationId xmlns:a16="http://schemas.microsoft.com/office/drawing/2014/main" id="{A0666D4F-FA53-D2EE-52F9-D5EC18A023D5}"/>
              </a:ext>
            </a:extLst>
          </p:cNvPr>
          <p:cNvPicPr preferRelativeResize="0"/>
          <p:nvPr/>
        </p:nvPicPr>
        <p:blipFill>
          <a:blip r:embed="rId4"/>
          <a:srcRect l="5464" r="5464"/>
          <a:stretch/>
        </p:blipFill>
        <p:spPr>
          <a:xfrm>
            <a:off x="3504042" y="914230"/>
            <a:ext cx="2135915" cy="191762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" name="Google Shape;986;p37">
            <a:extLst>
              <a:ext uri="{FF2B5EF4-FFF2-40B4-BE49-F238E27FC236}">
                <a16:creationId xmlns:a16="http://schemas.microsoft.com/office/drawing/2014/main" id="{2A739478-F391-2FCD-3B1E-73A982A53E72}"/>
              </a:ext>
            </a:extLst>
          </p:cNvPr>
          <p:cNvSpPr txBox="1">
            <a:spLocks/>
          </p:cNvSpPr>
          <p:nvPr/>
        </p:nvSpPr>
        <p:spPr>
          <a:xfrm rot="16200000">
            <a:off x="7276723" y="3559881"/>
            <a:ext cx="3515775" cy="142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/>
            <a:r>
              <a:rPr lang="en-GB" sz="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Facts Are Collected From Different Research Papers, News, Data On Internet, And Market Research Etc</a:t>
            </a: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830E5970-7497-C121-8FFF-CF782EF7B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 operational costs by reducing energy use. 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923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COOLEARTH’s BREAKDOWN DETAILS</a:t>
            </a:r>
            <a:endParaRPr sz="2400" dirty="0"/>
          </a:p>
        </p:txBody>
      </p:sp>
      <p:graphicFrame>
        <p:nvGraphicFramePr>
          <p:cNvPr id="1226" name="Google Shape;1226;p44"/>
          <p:cNvGraphicFramePr/>
          <p:nvPr>
            <p:extLst>
              <p:ext uri="{D42A27DB-BD31-4B8C-83A1-F6EECF244321}">
                <p14:modId xmlns:p14="http://schemas.microsoft.com/office/powerpoint/2010/main" val="1249874065"/>
              </p:ext>
            </p:extLst>
          </p:nvPr>
        </p:nvGraphicFramePr>
        <p:xfrm>
          <a:off x="212603" y="572700"/>
          <a:ext cx="6993060" cy="2551314"/>
        </p:xfrm>
        <a:graphic>
          <a:graphicData uri="http://schemas.openxmlformats.org/drawingml/2006/table">
            <a:tbl>
              <a:tblPr>
                <a:noFill/>
                <a:tableStyleId>{7A7D7A9A-2D7E-4960-A1BF-AAB2CF1CDF7A}</a:tableStyleId>
              </a:tblPr>
              <a:tblGrid>
                <a:gridCol w="954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2487">
                  <a:extLst>
                    <a:ext uri="{9D8B030D-6E8A-4147-A177-3AD203B41FA5}">
                      <a16:colId xmlns:a16="http://schemas.microsoft.com/office/drawing/2014/main" val="35618087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3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93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 dirty="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SUB PARTS</a:t>
                      </a:r>
                      <a:endParaRPr sz="1400" b="1" dirty="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 dirty="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WORKING OBJECTIVE</a:t>
                      </a:r>
                      <a:endParaRPr sz="1050" b="1" dirty="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700" b="1" dirty="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ELECTRICITY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700" b="1" dirty="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CONSUMPTIONS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700" b="1" dirty="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WORKING COST 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700" b="1" dirty="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CARBON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700" b="1" dirty="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EMMITION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700" b="1" dirty="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TEMPRATURE REDUCTION</a:t>
                      </a:r>
                      <a:endParaRPr sz="700" b="1" dirty="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LETTERITE LOUVERS </a:t>
                      </a:r>
                      <a:endParaRPr sz="8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Louvres improve cooling by increasing airflow and evaporation, while cool water flows inside to regulate basic ventilation and cooling.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8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N/A</a:t>
                      </a:r>
                      <a:endParaRPr sz="8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8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N/A</a:t>
                      </a:r>
                      <a:endParaRPr sz="8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0.01 Gm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700" dirty="0"/>
                        <a:t>Per Day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20-40%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4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drop constantly and significantly for longer period</a:t>
                      </a:r>
                      <a:endParaRPr sz="4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3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GEOTHERMAL COOLING</a:t>
                      </a:r>
                      <a:endParaRPr sz="8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Uses the earth's consistent subsurface temperature to efficiently cool buildings via a network of subterranean pipes and heat exchange fluids.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8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4-6 UNITS/DAY</a:t>
                      </a:r>
                      <a:endParaRPr sz="8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8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Rs.60-80/DAY</a:t>
                      </a:r>
                      <a:endParaRPr sz="8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PHASE CHANGING MATERIAL (PCM)</a:t>
                      </a:r>
                      <a:endParaRPr sz="8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Absorbs heat during the day, transitioning from solid to liquid, and releases stored heat at night by returning to the solid state, thereby maintaining temperature equilibrium.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8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N/A</a:t>
                      </a:r>
                      <a:endParaRPr sz="8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8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N/A</a:t>
                      </a:r>
                      <a:endParaRPr sz="8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4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DESIGN AND ARCHITECTURE</a:t>
                      </a:r>
                      <a:endParaRPr sz="8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Buildings and spaces are constructed to allow hot air to escape and cold air to enter through louvres, therefore optimising ventilation and improving indoor cooling effectiveness.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8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N/A</a:t>
                      </a:r>
                      <a:endParaRPr sz="8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8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N/A</a:t>
                      </a:r>
                      <a:endParaRPr sz="8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Google Shape;986;p37">
            <a:extLst>
              <a:ext uri="{FF2B5EF4-FFF2-40B4-BE49-F238E27FC236}">
                <a16:creationId xmlns:a16="http://schemas.microsoft.com/office/drawing/2014/main" id="{AE02FAB0-005D-8DBC-309B-9866604D804A}"/>
              </a:ext>
            </a:extLst>
          </p:cNvPr>
          <p:cNvSpPr txBox="1">
            <a:spLocks/>
          </p:cNvSpPr>
          <p:nvPr/>
        </p:nvSpPr>
        <p:spPr>
          <a:xfrm rot="16200000">
            <a:off x="-1720429" y="3246782"/>
            <a:ext cx="3515775" cy="142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500">
                <a:solidFill>
                  <a:schemeClr val="tx1">
                    <a:lumMod val="90000"/>
                    <a:lumOff val="10000"/>
                  </a:schemeClr>
                </a:solidFill>
              </a:rPr>
              <a:t>Facts are collected from different research papers, news, data on internet, and market research etc</a:t>
            </a:r>
            <a:endParaRPr lang="en-GB" sz="5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Google Shape;976;p36">
            <a:extLst>
              <a:ext uri="{FF2B5EF4-FFF2-40B4-BE49-F238E27FC236}">
                <a16:creationId xmlns:a16="http://schemas.microsoft.com/office/drawing/2014/main" id="{1BD4A77D-3449-37FE-9D3E-B8BDC7C9B939}"/>
              </a:ext>
            </a:extLst>
          </p:cNvPr>
          <p:cNvSpPr txBox="1">
            <a:spLocks/>
          </p:cNvSpPr>
          <p:nvPr/>
        </p:nvSpPr>
        <p:spPr>
          <a:xfrm>
            <a:off x="250703" y="3796113"/>
            <a:ext cx="2487735" cy="455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4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IN" sz="1050" dirty="0"/>
              <a:t>SAVE UPTO </a:t>
            </a:r>
            <a:r>
              <a:rPr lang="en-IN" sz="1400" dirty="0"/>
              <a:t>2</a:t>
            </a:r>
            <a:r>
              <a:rPr lang="en-IN" sz="1050" dirty="0"/>
              <a:t>0000Kw energy/year</a:t>
            </a:r>
          </a:p>
        </p:txBody>
      </p:sp>
      <p:sp>
        <p:nvSpPr>
          <p:cNvPr id="5" name="Google Shape;976;p36">
            <a:extLst>
              <a:ext uri="{FF2B5EF4-FFF2-40B4-BE49-F238E27FC236}">
                <a16:creationId xmlns:a16="http://schemas.microsoft.com/office/drawing/2014/main" id="{868930C2-E277-7AE3-7DFB-FA0C52DD0331}"/>
              </a:ext>
            </a:extLst>
          </p:cNvPr>
          <p:cNvSpPr txBox="1">
            <a:spLocks/>
          </p:cNvSpPr>
          <p:nvPr/>
        </p:nvSpPr>
        <p:spPr>
          <a:xfrm>
            <a:off x="2955796" y="3796113"/>
            <a:ext cx="2487735" cy="455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4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IN" sz="1100" dirty="0"/>
              <a:t>SAVE UPTO </a:t>
            </a:r>
            <a:r>
              <a:rPr lang="en-IN" sz="1600" dirty="0"/>
              <a:t>2</a:t>
            </a:r>
            <a:r>
              <a:rPr lang="en-IN" sz="1200" dirty="0"/>
              <a:t>04280</a:t>
            </a:r>
            <a:r>
              <a:rPr lang="en-IN" sz="1400" dirty="0">
                <a:latin typeface="French Script MT" panose="03020402040607040605" pitchFamily="66" charset="0"/>
              </a:rPr>
              <a:t>l </a:t>
            </a:r>
            <a:r>
              <a:rPr lang="en-IN" sz="1100" dirty="0"/>
              <a:t>water/year</a:t>
            </a:r>
          </a:p>
        </p:txBody>
      </p:sp>
      <p:sp>
        <p:nvSpPr>
          <p:cNvPr id="6" name="Google Shape;976;p36">
            <a:extLst>
              <a:ext uri="{FF2B5EF4-FFF2-40B4-BE49-F238E27FC236}">
                <a16:creationId xmlns:a16="http://schemas.microsoft.com/office/drawing/2014/main" id="{81D0D31A-A360-9E50-874B-7A70E1A0A8D4}"/>
              </a:ext>
            </a:extLst>
          </p:cNvPr>
          <p:cNvSpPr txBox="1">
            <a:spLocks/>
          </p:cNvSpPr>
          <p:nvPr/>
        </p:nvSpPr>
        <p:spPr>
          <a:xfrm>
            <a:off x="250702" y="4448576"/>
            <a:ext cx="2487735" cy="455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4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IN" sz="1100" dirty="0"/>
              <a:t>SAVE UPTO </a:t>
            </a:r>
            <a:r>
              <a:rPr lang="en-IN" sz="1800" dirty="0"/>
              <a:t>7</a:t>
            </a:r>
            <a:r>
              <a:rPr lang="en-IN" sz="1400" dirty="0"/>
              <a:t>0-</a:t>
            </a:r>
            <a:r>
              <a:rPr lang="en-IN" sz="1800" dirty="0"/>
              <a:t>8</a:t>
            </a:r>
            <a:r>
              <a:rPr lang="en-IN" sz="1400" dirty="0"/>
              <a:t>0% of bill</a:t>
            </a:r>
            <a:endParaRPr lang="en-IN" sz="1100" dirty="0"/>
          </a:p>
        </p:txBody>
      </p:sp>
      <p:sp>
        <p:nvSpPr>
          <p:cNvPr id="7" name="Google Shape;976;p36">
            <a:extLst>
              <a:ext uri="{FF2B5EF4-FFF2-40B4-BE49-F238E27FC236}">
                <a16:creationId xmlns:a16="http://schemas.microsoft.com/office/drawing/2014/main" id="{20C36ED4-2724-CCB1-F088-527735E6D86C}"/>
              </a:ext>
            </a:extLst>
          </p:cNvPr>
          <p:cNvSpPr txBox="1">
            <a:spLocks/>
          </p:cNvSpPr>
          <p:nvPr/>
        </p:nvSpPr>
        <p:spPr>
          <a:xfrm>
            <a:off x="2955795" y="4448576"/>
            <a:ext cx="2487735" cy="455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4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IN" sz="1100" dirty="0"/>
              <a:t>LIFE CYCLE UPTO </a:t>
            </a:r>
            <a:r>
              <a:rPr lang="en-IN" sz="1800" dirty="0"/>
              <a:t>1</a:t>
            </a:r>
            <a:r>
              <a:rPr lang="en-IN" sz="1400" dirty="0"/>
              <a:t>00</a:t>
            </a:r>
            <a:r>
              <a:rPr lang="en-IN" sz="1100" dirty="0"/>
              <a:t> Years</a:t>
            </a:r>
          </a:p>
        </p:txBody>
      </p:sp>
      <p:sp>
        <p:nvSpPr>
          <p:cNvPr id="8" name="Google Shape;2294;p37">
            <a:extLst>
              <a:ext uri="{FF2B5EF4-FFF2-40B4-BE49-F238E27FC236}">
                <a16:creationId xmlns:a16="http://schemas.microsoft.com/office/drawing/2014/main" id="{CC5A3B19-7345-4D92-F392-EE0E8AF791BA}"/>
              </a:ext>
            </a:extLst>
          </p:cNvPr>
          <p:cNvSpPr txBox="1">
            <a:spLocks/>
          </p:cNvSpPr>
          <p:nvPr/>
        </p:nvSpPr>
        <p:spPr>
          <a:xfrm>
            <a:off x="0" y="3354733"/>
            <a:ext cx="7334251" cy="33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GB" sz="1300" dirty="0"/>
              <a:t>THE YEARLY SAVINGS OF 1 ACARE SPACE INTEGRATED WITH COOLEARTH</a:t>
            </a:r>
          </a:p>
        </p:txBody>
      </p:sp>
      <p:sp>
        <p:nvSpPr>
          <p:cNvPr id="25" name="Google Shape;979;p36">
            <a:extLst>
              <a:ext uri="{FF2B5EF4-FFF2-40B4-BE49-F238E27FC236}">
                <a16:creationId xmlns:a16="http://schemas.microsoft.com/office/drawing/2014/main" id="{DB2665CE-C7C3-1886-BCF1-0B43437B6D6E}"/>
              </a:ext>
            </a:extLst>
          </p:cNvPr>
          <p:cNvSpPr txBox="1">
            <a:spLocks/>
          </p:cNvSpPr>
          <p:nvPr/>
        </p:nvSpPr>
        <p:spPr>
          <a:xfrm>
            <a:off x="5561555" y="4432561"/>
            <a:ext cx="1582134" cy="471471"/>
          </a:xfrm>
          <a:prstGeom prst="rect">
            <a:avLst/>
          </a:prstGeom>
          <a:solidFill>
            <a:srgbClr val="9DA8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4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IN" sz="1600" dirty="0"/>
              <a:t>To: 20-24°C</a:t>
            </a:r>
          </a:p>
          <a:p>
            <a:r>
              <a:rPr lang="en-IN" sz="800" dirty="0"/>
              <a:t>(Constantly)</a:t>
            </a:r>
          </a:p>
        </p:txBody>
      </p:sp>
      <p:sp>
        <p:nvSpPr>
          <p:cNvPr id="31" name="Google Shape;979;p36">
            <a:extLst>
              <a:ext uri="{FF2B5EF4-FFF2-40B4-BE49-F238E27FC236}">
                <a16:creationId xmlns:a16="http://schemas.microsoft.com/office/drawing/2014/main" id="{CFC9C622-09B1-B80F-B2E2-1FBCC5A591B5}"/>
              </a:ext>
            </a:extLst>
          </p:cNvPr>
          <p:cNvSpPr txBox="1">
            <a:spLocks/>
          </p:cNvSpPr>
          <p:nvPr/>
        </p:nvSpPr>
        <p:spPr>
          <a:xfrm>
            <a:off x="5561555" y="3938300"/>
            <a:ext cx="1582134" cy="471471"/>
          </a:xfrm>
          <a:prstGeom prst="rect">
            <a:avLst/>
          </a:prstGeom>
          <a:solidFill>
            <a:srgbClr val="9DA8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4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IN" sz="1600" dirty="0"/>
              <a:t>From: 30-27°C</a:t>
            </a:r>
          </a:p>
          <a:p>
            <a:r>
              <a:rPr lang="en-IN" sz="900" dirty="0"/>
              <a:t>(</a:t>
            </a:r>
            <a:r>
              <a:rPr lang="en-IN" sz="900" dirty="0" err="1"/>
              <a:t>avg</a:t>
            </a:r>
            <a:r>
              <a:rPr lang="en-IN" sz="900" dirty="0"/>
              <a:t> in bpl)</a:t>
            </a:r>
          </a:p>
        </p:txBody>
      </p:sp>
      <p:sp>
        <p:nvSpPr>
          <p:cNvPr id="32" name="Google Shape;887;p33">
            <a:extLst>
              <a:ext uri="{FF2B5EF4-FFF2-40B4-BE49-F238E27FC236}">
                <a16:creationId xmlns:a16="http://schemas.microsoft.com/office/drawing/2014/main" id="{442832A7-4F3A-CC33-F1C4-8652220DF420}"/>
              </a:ext>
            </a:extLst>
          </p:cNvPr>
          <p:cNvSpPr txBox="1">
            <a:spLocks/>
          </p:cNvSpPr>
          <p:nvPr/>
        </p:nvSpPr>
        <p:spPr>
          <a:xfrm>
            <a:off x="5449462" y="3676529"/>
            <a:ext cx="1789785" cy="32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16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ctr"/>
            <a:r>
              <a:rPr lang="en-IN" sz="900" dirty="0"/>
              <a:t>Can Reduce Temperature :</a:t>
            </a:r>
          </a:p>
        </p:txBody>
      </p:sp>
      <p:sp>
        <p:nvSpPr>
          <p:cNvPr id="9" name="Google Shape;2297;p37">
            <a:extLst>
              <a:ext uri="{FF2B5EF4-FFF2-40B4-BE49-F238E27FC236}">
                <a16:creationId xmlns:a16="http://schemas.microsoft.com/office/drawing/2014/main" id="{BFA54D43-FB3B-F255-ACC8-5267A1D27F77}"/>
              </a:ext>
            </a:extLst>
          </p:cNvPr>
          <p:cNvSpPr txBox="1">
            <a:spLocks/>
          </p:cNvSpPr>
          <p:nvPr/>
        </p:nvSpPr>
        <p:spPr>
          <a:xfrm>
            <a:off x="7200734" y="557990"/>
            <a:ext cx="1905166" cy="248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52400" indent="0"/>
            <a:r>
              <a:rPr lang="en-GB" sz="1050" dirty="0"/>
              <a:t>Key Points:</a:t>
            </a:r>
          </a:p>
          <a:p>
            <a:pPr marL="152400" indent="0"/>
            <a:endParaRPr lang="en-IN" sz="1200" dirty="0"/>
          </a:p>
          <a:p>
            <a:pPr>
              <a:buFont typeface="+mj-lt"/>
              <a:buAutoNum type="arabicPeriod"/>
            </a:pPr>
            <a:r>
              <a:rPr lang="en-IN" sz="800" dirty="0"/>
              <a:t>Utilizes natural elements for cooling, reducing reliance on energy-intensive systems.</a:t>
            </a:r>
          </a:p>
          <a:p>
            <a:pPr>
              <a:buFont typeface="+mj-lt"/>
              <a:buAutoNum type="arabicPeriod"/>
            </a:pPr>
            <a:endParaRPr lang="en-IN" sz="800" dirty="0"/>
          </a:p>
          <a:p>
            <a:pPr>
              <a:buFont typeface="+mj-lt"/>
              <a:buAutoNum type="arabicPeriod"/>
            </a:pPr>
            <a:r>
              <a:rPr lang="en-IN" sz="800" dirty="0"/>
              <a:t>Operates efficiently with minimal environmental impact, leveraging subsurface temperature and natural winds.</a:t>
            </a:r>
          </a:p>
          <a:p>
            <a:pPr>
              <a:buFont typeface="+mj-lt"/>
              <a:buAutoNum type="arabicPeriod"/>
            </a:pPr>
            <a:endParaRPr lang="en-IN" sz="800" dirty="0"/>
          </a:p>
          <a:p>
            <a:pPr>
              <a:buFont typeface="+mj-lt"/>
              <a:buAutoNum type="arabicPeriod"/>
            </a:pPr>
            <a:r>
              <a:rPr lang="en-IN" sz="800" dirty="0"/>
              <a:t>Promotes sustainability through local materials, contributing to India's carbon neutrality goal.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7AFA33-80A4-8069-A4D0-2C543BD6E9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94" r="13104"/>
          <a:stretch/>
        </p:blipFill>
        <p:spPr>
          <a:xfrm>
            <a:off x="7143689" y="2819399"/>
            <a:ext cx="2076511" cy="23119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2"/>
          <p:cNvSpPr txBox="1">
            <a:spLocks noGrp="1"/>
          </p:cNvSpPr>
          <p:nvPr>
            <p:ph type="title"/>
          </p:nvPr>
        </p:nvSpPr>
        <p:spPr>
          <a:xfrm>
            <a:off x="0" y="10226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THE MATERIAL SPLIT AND OUTSOURCING </a:t>
            </a:r>
          </a:p>
        </p:txBody>
      </p:sp>
      <p:sp>
        <p:nvSpPr>
          <p:cNvPr id="1172" name="Google Shape;1172;p42"/>
          <p:cNvSpPr txBox="1"/>
          <p:nvPr/>
        </p:nvSpPr>
        <p:spPr>
          <a:xfrm>
            <a:off x="3899217" y="4661976"/>
            <a:ext cx="13455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WORKING SYSTEM</a:t>
            </a:r>
            <a:endParaRPr sz="16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73" name="Google Shape;1173;p42"/>
          <p:cNvSpPr txBox="1"/>
          <p:nvPr/>
        </p:nvSpPr>
        <p:spPr>
          <a:xfrm>
            <a:off x="2354069" y="2983945"/>
            <a:ext cx="13434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INSULATING PIPES </a:t>
            </a:r>
            <a:endParaRPr sz="10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81" name="Google Shape;1181;p42"/>
          <p:cNvSpPr txBox="1"/>
          <p:nvPr/>
        </p:nvSpPr>
        <p:spPr>
          <a:xfrm>
            <a:off x="5529869" y="3826582"/>
            <a:ext cx="1176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LATERITE CLAY LOUVERS </a:t>
            </a:r>
            <a:endParaRPr sz="10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83" name="Google Shape;1183;p42"/>
          <p:cNvSpPr txBox="1"/>
          <p:nvPr/>
        </p:nvSpPr>
        <p:spPr>
          <a:xfrm>
            <a:off x="2437469" y="3826582"/>
            <a:ext cx="1176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GEOTHERMAL SYSTEM</a:t>
            </a:r>
            <a:endParaRPr sz="10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21B7CAC-53B6-1544-C13F-DC15FF9AFCEB}"/>
              </a:ext>
            </a:extLst>
          </p:cNvPr>
          <p:cNvGrpSpPr/>
          <p:nvPr/>
        </p:nvGrpSpPr>
        <p:grpSpPr>
          <a:xfrm>
            <a:off x="3025769" y="4173062"/>
            <a:ext cx="3092400" cy="355019"/>
            <a:chOff x="3025769" y="4168822"/>
            <a:chExt cx="3092400" cy="41676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95FC287-4415-7877-10A4-D651CEAE5921}"/>
                </a:ext>
              </a:extLst>
            </p:cNvPr>
            <p:cNvGrpSpPr/>
            <p:nvPr/>
          </p:nvGrpSpPr>
          <p:grpSpPr>
            <a:xfrm>
              <a:off x="3025769" y="4197383"/>
              <a:ext cx="3092400" cy="388200"/>
              <a:chOff x="3025769" y="4285086"/>
              <a:chExt cx="3092400" cy="388200"/>
            </a:xfrm>
          </p:grpSpPr>
          <p:cxnSp>
            <p:nvCxnSpPr>
              <p:cNvPr id="1171" name="Google Shape;1171;p42"/>
              <p:cNvCxnSpPr>
                <a:cxnSpLocks/>
              </p:cNvCxnSpPr>
              <p:nvPr/>
            </p:nvCxnSpPr>
            <p:spPr>
              <a:xfrm rot="-5400000" flipH="1">
                <a:off x="3604769" y="3706086"/>
                <a:ext cx="388200" cy="1546200"/>
              </a:xfrm>
              <a:prstGeom prst="bentConnector3">
                <a:avLst>
                  <a:gd name="adj1" fmla="val 50001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diamond" w="sm" len="sm"/>
              </a:ln>
            </p:spPr>
          </p:cxnSp>
          <p:cxnSp>
            <p:nvCxnSpPr>
              <p:cNvPr id="1174" name="Google Shape;1174;p42"/>
              <p:cNvCxnSpPr>
                <a:cxnSpLocks/>
              </p:cNvCxnSpPr>
              <p:nvPr/>
            </p:nvCxnSpPr>
            <p:spPr>
              <a:xfrm rot="-5400000">
                <a:off x="5150969" y="3706086"/>
                <a:ext cx="388200" cy="1546200"/>
              </a:xfrm>
              <a:prstGeom prst="bentConnector3">
                <a:avLst>
                  <a:gd name="adj1" fmla="val 50001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diamond" w="sm" len="sm"/>
                <a:tailEnd type="none" w="sm" len="sm"/>
              </a:ln>
            </p:spPr>
          </p:cxnSp>
        </p:grpSp>
        <p:cxnSp>
          <p:nvCxnSpPr>
            <p:cNvPr id="48" name="Google Shape;1164;p41">
              <a:extLst>
                <a:ext uri="{FF2B5EF4-FFF2-40B4-BE49-F238E27FC236}">
                  <a16:creationId xmlns:a16="http://schemas.microsoft.com/office/drawing/2014/main" id="{E8D1FC5B-8F39-040B-21B7-43C9F4ABE2AA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4571968" y="4168822"/>
              <a:ext cx="0" cy="4167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53" name="Google Shape;1181;p42">
            <a:extLst>
              <a:ext uri="{FF2B5EF4-FFF2-40B4-BE49-F238E27FC236}">
                <a16:creationId xmlns:a16="http://schemas.microsoft.com/office/drawing/2014/main" id="{E0A0398D-9A7F-9375-D5B7-1A7ADC7AF5EF}"/>
              </a:ext>
            </a:extLst>
          </p:cNvPr>
          <p:cNvSpPr txBox="1"/>
          <p:nvPr/>
        </p:nvSpPr>
        <p:spPr>
          <a:xfrm>
            <a:off x="3983668" y="3802263"/>
            <a:ext cx="1176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PCM SHEETS AND MATERIAL</a:t>
            </a:r>
            <a:endParaRPr sz="10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203" name="Group 1202">
            <a:extLst>
              <a:ext uri="{FF2B5EF4-FFF2-40B4-BE49-F238E27FC236}">
                <a16:creationId xmlns:a16="http://schemas.microsoft.com/office/drawing/2014/main" id="{781C9A62-9074-CB26-FA30-C851394F21BC}"/>
              </a:ext>
            </a:extLst>
          </p:cNvPr>
          <p:cNvGrpSpPr/>
          <p:nvPr/>
        </p:nvGrpSpPr>
        <p:grpSpPr>
          <a:xfrm flipH="1">
            <a:off x="6118167" y="2978331"/>
            <a:ext cx="2693593" cy="848250"/>
            <a:chOff x="332170" y="2978332"/>
            <a:chExt cx="2693599" cy="848250"/>
          </a:xfrm>
        </p:grpSpPr>
        <p:cxnSp>
          <p:nvCxnSpPr>
            <p:cNvPr id="1159" name="Google Shape;1165;p41">
              <a:extLst>
                <a:ext uri="{FF2B5EF4-FFF2-40B4-BE49-F238E27FC236}">
                  <a16:creationId xmlns:a16="http://schemas.microsoft.com/office/drawing/2014/main" id="{A1B837F2-BD18-45B9-A1F0-7B5355881B2D}"/>
                </a:ext>
              </a:extLst>
            </p:cNvPr>
            <p:cNvCxnSpPr>
              <a:cxnSpLocks/>
              <a:endCxn id="1183" idx="0"/>
            </p:cNvCxnSpPr>
            <p:nvPr/>
          </p:nvCxnSpPr>
          <p:spPr>
            <a:xfrm>
              <a:off x="332170" y="3597884"/>
              <a:ext cx="2693599" cy="228698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166" name="Google Shape;1164;p41">
              <a:extLst>
                <a:ext uri="{FF2B5EF4-FFF2-40B4-BE49-F238E27FC236}">
                  <a16:creationId xmlns:a16="http://schemas.microsoft.com/office/drawing/2014/main" id="{120906C6-11B3-6150-21EC-849133A2FF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170" y="2978332"/>
              <a:ext cx="0" cy="61955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169" name="Google Shape;1164;p41">
              <a:extLst>
                <a:ext uri="{FF2B5EF4-FFF2-40B4-BE49-F238E27FC236}">
                  <a16:creationId xmlns:a16="http://schemas.microsoft.com/office/drawing/2014/main" id="{E086351B-A0C8-008A-F5BE-A56EF224B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2895" y="3369186"/>
              <a:ext cx="0" cy="2286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201" name="Google Shape;1164;p41">
              <a:extLst>
                <a:ext uri="{FF2B5EF4-FFF2-40B4-BE49-F238E27FC236}">
                  <a16:creationId xmlns:a16="http://schemas.microsoft.com/office/drawing/2014/main" id="{DA1BB5F7-9EA4-3C86-5A40-16BD1C8203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5769" y="3392375"/>
              <a:ext cx="0" cy="2286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1204" name="Group 1203">
            <a:extLst>
              <a:ext uri="{FF2B5EF4-FFF2-40B4-BE49-F238E27FC236}">
                <a16:creationId xmlns:a16="http://schemas.microsoft.com/office/drawing/2014/main" id="{2579B899-310C-4A8B-36B6-38D979EC123E}"/>
              </a:ext>
            </a:extLst>
          </p:cNvPr>
          <p:cNvGrpSpPr/>
          <p:nvPr/>
        </p:nvGrpSpPr>
        <p:grpSpPr>
          <a:xfrm>
            <a:off x="332170" y="2918274"/>
            <a:ext cx="2693599" cy="896148"/>
            <a:chOff x="332170" y="2930434"/>
            <a:chExt cx="2693599" cy="896148"/>
          </a:xfrm>
        </p:grpSpPr>
        <p:cxnSp>
          <p:nvCxnSpPr>
            <p:cNvPr id="1205" name="Google Shape;1165;p41">
              <a:extLst>
                <a:ext uri="{FF2B5EF4-FFF2-40B4-BE49-F238E27FC236}">
                  <a16:creationId xmlns:a16="http://schemas.microsoft.com/office/drawing/2014/main" id="{779D6550-4867-ADF8-DBB6-824C14FEBA06}"/>
                </a:ext>
              </a:extLst>
            </p:cNvPr>
            <p:cNvCxnSpPr>
              <a:cxnSpLocks/>
            </p:cNvCxnSpPr>
            <p:nvPr/>
          </p:nvCxnSpPr>
          <p:spPr>
            <a:xfrm>
              <a:off x="332170" y="3597884"/>
              <a:ext cx="2693599" cy="228698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206" name="Google Shape;1164;p41">
              <a:extLst>
                <a:ext uri="{FF2B5EF4-FFF2-40B4-BE49-F238E27FC236}">
                  <a16:creationId xmlns:a16="http://schemas.microsoft.com/office/drawing/2014/main" id="{948ADDEE-52EA-5893-3BD4-45AB107EB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170" y="2930434"/>
              <a:ext cx="0" cy="6674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207" name="Google Shape;1164;p41">
              <a:extLst>
                <a:ext uri="{FF2B5EF4-FFF2-40B4-BE49-F238E27FC236}">
                  <a16:creationId xmlns:a16="http://schemas.microsoft.com/office/drawing/2014/main" id="{F3533BEA-E1DB-021F-5BD6-DDA783F9A2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2895" y="3369186"/>
              <a:ext cx="0" cy="2286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208" name="Google Shape;1164;p41">
              <a:extLst>
                <a:ext uri="{FF2B5EF4-FFF2-40B4-BE49-F238E27FC236}">
                  <a16:creationId xmlns:a16="http://schemas.microsoft.com/office/drawing/2014/main" id="{98569514-1245-5388-BB17-C0ABA24980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5769" y="3392375"/>
              <a:ext cx="0" cy="2286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1211" name="Google Shape;1173;p42">
            <a:extLst>
              <a:ext uri="{FF2B5EF4-FFF2-40B4-BE49-F238E27FC236}">
                <a16:creationId xmlns:a16="http://schemas.microsoft.com/office/drawing/2014/main" id="{3644E76F-B6F4-5130-04C8-EB2E620655B5}"/>
              </a:ext>
            </a:extLst>
          </p:cNvPr>
          <p:cNvSpPr txBox="1"/>
          <p:nvPr/>
        </p:nvSpPr>
        <p:spPr>
          <a:xfrm>
            <a:off x="8166400" y="2571750"/>
            <a:ext cx="977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INSULATOR PIPES</a:t>
            </a:r>
            <a:endParaRPr sz="10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2" name="Google Shape;1173;p42">
            <a:extLst>
              <a:ext uri="{FF2B5EF4-FFF2-40B4-BE49-F238E27FC236}">
                <a16:creationId xmlns:a16="http://schemas.microsoft.com/office/drawing/2014/main" id="{4B475696-0D0E-3B41-94A7-CDB3005B8880}"/>
              </a:ext>
            </a:extLst>
          </p:cNvPr>
          <p:cNvSpPr txBox="1"/>
          <p:nvPr/>
        </p:nvSpPr>
        <p:spPr>
          <a:xfrm>
            <a:off x="0" y="2535314"/>
            <a:ext cx="876297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PRESSURE PUMP</a:t>
            </a:r>
          </a:p>
        </p:txBody>
      </p:sp>
      <p:sp>
        <p:nvSpPr>
          <p:cNvPr id="1213" name="Google Shape;1173;p42">
            <a:extLst>
              <a:ext uri="{FF2B5EF4-FFF2-40B4-BE49-F238E27FC236}">
                <a16:creationId xmlns:a16="http://schemas.microsoft.com/office/drawing/2014/main" id="{15885ED8-7BF5-FD00-93FC-7E595503AC95}"/>
              </a:ext>
            </a:extLst>
          </p:cNvPr>
          <p:cNvSpPr txBox="1"/>
          <p:nvPr/>
        </p:nvSpPr>
        <p:spPr>
          <a:xfrm>
            <a:off x="951192" y="2983945"/>
            <a:ext cx="13434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GRID/WEB OF PIPES</a:t>
            </a:r>
            <a:endParaRPr sz="10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4" name="Google Shape;1173;p42">
            <a:extLst>
              <a:ext uri="{FF2B5EF4-FFF2-40B4-BE49-F238E27FC236}">
                <a16:creationId xmlns:a16="http://schemas.microsoft.com/office/drawing/2014/main" id="{FAB3D38B-9EC5-730B-7E04-E099F10B6939}"/>
              </a:ext>
            </a:extLst>
          </p:cNvPr>
          <p:cNvSpPr txBox="1"/>
          <p:nvPr/>
        </p:nvSpPr>
        <p:spPr>
          <a:xfrm>
            <a:off x="6823000" y="2983945"/>
            <a:ext cx="13434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METAL FRAME AND CONNECTOR</a:t>
            </a:r>
            <a:endParaRPr sz="10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5" name="Google Shape;1173;p42">
            <a:extLst>
              <a:ext uri="{FF2B5EF4-FFF2-40B4-BE49-F238E27FC236}">
                <a16:creationId xmlns:a16="http://schemas.microsoft.com/office/drawing/2014/main" id="{9675C6EE-2452-97E4-84DF-24C9D45472E0}"/>
              </a:ext>
            </a:extLst>
          </p:cNvPr>
          <p:cNvSpPr txBox="1"/>
          <p:nvPr/>
        </p:nvSpPr>
        <p:spPr>
          <a:xfrm>
            <a:off x="5420123" y="3004173"/>
            <a:ext cx="1369737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HOLLOW/NORMAL LOUVERS</a:t>
            </a:r>
            <a:endParaRPr sz="10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216" name="Google Shape;1164;p41">
            <a:extLst>
              <a:ext uri="{FF2B5EF4-FFF2-40B4-BE49-F238E27FC236}">
                <a16:creationId xmlns:a16="http://schemas.microsoft.com/office/drawing/2014/main" id="{804145CD-E264-4DA8-9A20-C6C321A7C95E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4571968" y="2942550"/>
            <a:ext cx="0" cy="85971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219" name="Google Shape;1173;p42">
            <a:extLst>
              <a:ext uri="{FF2B5EF4-FFF2-40B4-BE49-F238E27FC236}">
                <a16:creationId xmlns:a16="http://schemas.microsoft.com/office/drawing/2014/main" id="{D2B8B72D-2512-AC0B-B0A0-44F5B04DA8A2}"/>
              </a:ext>
            </a:extLst>
          </p:cNvPr>
          <p:cNvSpPr txBox="1"/>
          <p:nvPr/>
        </p:nvSpPr>
        <p:spPr>
          <a:xfrm>
            <a:off x="3887099" y="2535314"/>
            <a:ext cx="1369737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PHASE CHANING MATERAL SHEETS</a:t>
            </a:r>
            <a:endParaRPr sz="10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4" name="Google Shape;1175;p42">
            <a:extLst>
              <a:ext uri="{FF2B5EF4-FFF2-40B4-BE49-F238E27FC236}">
                <a16:creationId xmlns:a16="http://schemas.microsoft.com/office/drawing/2014/main" id="{02899B2D-89E2-5E5C-EF93-E3CB87DC37EC}"/>
              </a:ext>
            </a:extLst>
          </p:cNvPr>
          <p:cNvSpPr txBox="1"/>
          <p:nvPr/>
        </p:nvSpPr>
        <p:spPr>
          <a:xfrm>
            <a:off x="-233552" y="2319592"/>
            <a:ext cx="13434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OUTSOURCED</a:t>
            </a:r>
            <a:endParaRPr sz="5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5" name="Google Shape;1175;p42">
            <a:extLst>
              <a:ext uri="{FF2B5EF4-FFF2-40B4-BE49-F238E27FC236}">
                <a16:creationId xmlns:a16="http://schemas.microsoft.com/office/drawing/2014/main" id="{26C9495E-7999-68FC-1336-0CE9C828EB2C}"/>
              </a:ext>
            </a:extLst>
          </p:cNvPr>
          <p:cNvSpPr txBox="1"/>
          <p:nvPr/>
        </p:nvSpPr>
        <p:spPr>
          <a:xfrm>
            <a:off x="902994" y="2757150"/>
            <a:ext cx="1434505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INHOUSE/ONORDER</a:t>
            </a:r>
            <a:endParaRPr sz="5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6" name="Google Shape;1175;p42">
            <a:extLst>
              <a:ext uri="{FF2B5EF4-FFF2-40B4-BE49-F238E27FC236}">
                <a16:creationId xmlns:a16="http://schemas.microsoft.com/office/drawing/2014/main" id="{C098742D-DF5A-EC2D-EC05-A5E9017D51F3}"/>
              </a:ext>
            </a:extLst>
          </p:cNvPr>
          <p:cNvSpPr txBox="1"/>
          <p:nvPr/>
        </p:nvSpPr>
        <p:spPr>
          <a:xfrm>
            <a:off x="3901318" y="2325585"/>
            <a:ext cx="13434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OUTSOURCED</a:t>
            </a:r>
            <a:endParaRPr sz="5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0" name="Google Shape;1175;p42">
            <a:extLst>
              <a:ext uri="{FF2B5EF4-FFF2-40B4-BE49-F238E27FC236}">
                <a16:creationId xmlns:a16="http://schemas.microsoft.com/office/drawing/2014/main" id="{C70F9337-7D64-D32B-949D-08132DD8BA98}"/>
              </a:ext>
            </a:extLst>
          </p:cNvPr>
          <p:cNvSpPr txBox="1"/>
          <p:nvPr/>
        </p:nvSpPr>
        <p:spPr>
          <a:xfrm>
            <a:off x="2308516" y="2780528"/>
            <a:ext cx="1434505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INHOUSE/ONORDER</a:t>
            </a:r>
            <a:endParaRPr sz="5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1" name="Google Shape;1175;p42">
            <a:extLst>
              <a:ext uri="{FF2B5EF4-FFF2-40B4-BE49-F238E27FC236}">
                <a16:creationId xmlns:a16="http://schemas.microsoft.com/office/drawing/2014/main" id="{CFEE3BF7-1F30-2A09-E822-DFD73652F5A1}"/>
              </a:ext>
            </a:extLst>
          </p:cNvPr>
          <p:cNvSpPr txBox="1"/>
          <p:nvPr/>
        </p:nvSpPr>
        <p:spPr>
          <a:xfrm>
            <a:off x="5391404" y="2798545"/>
            <a:ext cx="1434505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INHOUSE/ONORDER</a:t>
            </a:r>
            <a:endParaRPr sz="5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2" name="Google Shape;1175;p42">
            <a:extLst>
              <a:ext uri="{FF2B5EF4-FFF2-40B4-BE49-F238E27FC236}">
                <a16:creationId xmlns:a16="http://schemas.microsoft.com/office/drawing/2014/main" id="{0BF1EBB6-EAC0-05E7-C45E-6B8806FB5B6D}"/>
              </a:ext>
            </a:extLst>
          </p:cNvPr>
          <p:cNvSpPr txBox="1"/>
          <p:nvPr/>
        </p:nvSpPr>
        <p:spPr>
          <a:xfrm>
            <a:off x="6792297" y="2732176"/>
            <a:ext cx="1434505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INHOUSE/ONORDER</a:t>
            </a:r>
            <a:endParaRPr sz="5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4" name="Google Shape;1175;p42">
            <a:extLst>
              <a:ext uri="{FF2B5EF4-FFF2-40B4-BE49-F238E27FC236}">
                <a16:creationId xmlns:a16="http://schemas.microsoft.com/office/drawing/2014/main" id="{57D89014-1596-86F8-8C4E-9A891D57D725}"/>
              </a:ext>
            </a:extLst>
          </p:cNvPr>
          <p:cNvSpPr txBox="1"/>
          <p:nvPr/>
        </p:nvSpPr>
        <p:spPr>
          <a:xfrm>
            <a:off x="7937947" y="2361375"/>
            <a:ext cx="1434505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INHOUSE/ONORDER</a:t>
            </a:r>
            <a:endParaRPr sz="5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0" name="Google Shape;1090;p41"/>
          <p:cNvSpPr txBox="1"/>
          <p:nvPr/>
        </p:nvSpPr>
        <p:spPr>
          <a:xfrm flipH="1">
            <a:off x="2697707" y="1416262"/>
            <a:ext cx="1828800" cy="8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OUTSOURCING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20% Of Materials Are Either Patented Or Manufactured By Other Companies.</a:t>
            </a:r>
          </a:p>
        </p:txBody>
      </p:sp>
      <p:grpSp>
        <p:nvGrpSpPr>
          <p:cNvPr id="1141" name="Google Shape;1141;p41"/>
          <p:cNvGrpSpPr/>
          <p:nvPr/>
        </p:nvGrpSpPr>
        <p:grpSpPr>
          <a:xfrm>
            <a:off x="3370547" y="881888"/>
            <a:ext cx="544200" cy="544200"/>
            <a:chOff x="3302825" y="1356475"/>
            <a:chExt cx="544200" cy="544200"/>
          </a:xfrm>
        </p:grpSpPr>
        <p:sp>
          <p:nvSpPr>
            <p:cNvPr id="1142" name="Google Shape;1142;p41"/>
            <p:cNvSpPr/>
            <p:nvPr/>
          </p:nvSpPr>
          <p:spPr>
            <a:xfrm>
              <a:off x="3302825" y="1356475"/>
              <a:ext cx="544200" cy="54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43" name="Google Shape;1143;p41"/>
            <p:cNvGrpSpPr/>
            <p:nvPr/>
          </p:nvGrpSpPr>
          <p:grpSpPr>
            <a:xfrm>
              <a:off x="3374234" y="1431043"/>
              <a:ext cx="397434" cy="397434"/>
              <a:chOff x="2343759" y="2040268"/>
              <a:chExt cx="397434" cy="397434"/>
            </a:xfrm>
          </p:grpSpPr>
          <p:sp>
            <p:nvSpPr>
              <p:cNvPr id="1144" name="Google Shape;1144;p41"/>
              <p:cNvSpPr/>
              <p:nvPr/>
            </p:nvSpPr>
            <p:spPr>
              <a:xfrm>
                <a:off x="2415454" y="2133466"/>
                <a:ext cx="258056" cy="93197"/>
              </a:xfrm>
              <a:custGeom>
                <a:avLst/>
                <a:gdLst/>
                <a:ahLst/>
                <a:cxnLst/>
                <a:rect l="l" t="t" r="r" b="b"/>
                <a:pathLst>
                  <a:path w="7717" h="2787" extrusionOk="0">
                    <a:moveTo>
                      <a:pt x="0" y="0"/>
                    </a:moveTo>
                    <a:lnTo>
                      <a:pt x="0" y="2096"/>
                    </a:lnTo>
                    <a:lnTo>
                      <a:pt x="1405" y="2096"/>
                    </a:lnTo>
                    <a:lnTo>
                      <a:pt x="1405" y="2786"/>
                    </a:lnTo>
                    <a:lnTo>
                      <a:pt x="1667" y="2786"/>
                    </a:lnTo>
                    <a:cubicBezTo>
                      <a:pt x="2167" y="2334"/>
                      <a:pt x="2834" y="2096"/>
                      <a:pt x="3501" y="2096"/>
                    </a:cubicBezTo>
                    <a:lnTo>
                      <a:pt x="4192" y="2096"/>
                    </a:lnTo>
                    <a:cubicBezTo>
                      <a:pt x="4882" y="2096"/>
                      <a:pt x="5525" y="2334"/>
                      <a:pt x="6049" y="2786"/>
                    </a:cubicBezTo>
                    <a:lnTo>
                      <a:pt x="6311" y="2786"/>
                    </a:lnTo>
                    <a:lnTo>
                      <a:pt x="6311" y="2096"/>
                    </a:lnTo>
                    <a:lnTo>
                      <a:pt x="7716" y="2096"/>
                    </a:lnTo>
                    <a:lnTo>
                      <a:pt x="7716" y="0"/>
                    </a:lnTo>
                    <a:lnTo>
                      <a:pt x="5620" y="0"/>
                    </a:lnTo>
                    <a:lnTo>
                      <a:pt x="5620" y="1405"/>
                    </a:lnTo>
                    <a:lnTo>
                      <a:pt x="4858" y="1405"/>
                    </a:lnTo>
                    <a:lnTo>
                      <a:pt x="4858" y="0"/>
                    </a:lnTo>
                    <a:lnTo>
                      <a:pt x="2763" y="0"/>
                    </a:lnTo>
                    <a:lnTo>
                      <a:pt x="2763" y="1405"/>
                    </a:lnTo>
                    <a:lnTo>
                      <a:pt x="2096" y="1405"/>
                    </a:lnTo>
                    <a:lnTo>
                      <a:pt x="20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1"/>
              <p:cNvSpPr/>
              <p:nvPr/>
            </p:nvSpPr>
            <p:spPr>
              <a:xfrm>
                <a:off x="2483940" y="2040268"/>
                <a:ext cx="117876" cy="94802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2835" extrusionOk="0">
                    <a:moveTo>
                      <a:pt x="1763" y="1"/>
                    </a:moveTo>
                    <a:cubicBezTo>
                      <a:pt x="810" y="1"/>
                      <a:pt x="0" y="763"/>
                      <a:pt x="0" y="1763"/>
                    </a:cubicBezTo>
                    <a:lnTo>
                      <a:pt x="0" y="2835"/>
                    </a:lnTo>
                    <a:lnTo>
                      <a:pt x="691" y="2835"/>
                    </a:lnTo>
                    <a:lnTo>
                      <a:pt x="691" y="1763"/>
                    </a:lnTo>
                    <a:cubicBezTo>
                      <a:pt x="691" y="1191"/>
                      <a:pt x="1167" y="715"/>
                      <a:pt x="1739" y="715"/>
                    </a:cubicBezTo>
                    <a:cubicBezTo>
                      <a:pt x="2310" y="715"/>
                      <a:pt x="2787" y="1191"/>
                      <a:pt x="2787" y="1763"/>
                    </a:cubicBezTo>
                    <a:lnTo>
                      <a:pt x="2787" y="2835"/>
                    </a:lnTo>
                    <a:lnTo>
                      <a:pt x="3453" y="2835"/>
                    </a:lnTo>
                    <a:lnTo>
                      <a:pt x="3453" y="1763"/>
                    </a:lnTo>
                    <a:cubicBezTo>
                      <a:pt x="3525" y="763"/>
                      <a:pt x="2715" y="1"/>
                      <a:pt x="17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1"/>
              <p:cNvSpPr/>
              <p:nvPr/>
            </p:nvSpPr>
            <p:spPr>
              <a:xfrm>
                <a:off x="2343759" y="2227432"/>
                <a:ext cx="94033" cy="139378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168" extrusionOk="0">
                    <a:moveTo>
                      <a:pt x="1" y="0"/>
                    </a:moveTo>
                    <a:lnTo>
                      <a:pt x="1" y="4168"/>
                    </a:lnTo>
                    <a:lnTo>
                      <a:pt x="2811" y="4168"/>
                    </a:lnTo>
                    <a:lnTo>
                      <a:pt x="28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1"/>
              <p:cNvSpPr/>
              <p:nvPr/>
            </p:nvSpPr>
            <p:spPr>
              <a:xfrm>
                <a:off x="2647194" y="2227432"/>
                <a:ext cx="94000" cy="139378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4168" extrusionOk="0">
                    <a:moveTo>
                      <a:pt x="0" y="0"/>
                    </a:moveTo>
                    <a:lnTo>
                      <a:pt x="0" y="4168"/>
                    </a:lnTo>
                    <a:lnTo>
                      <a:pt x="2810" y="4168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1"/>
              <p:cNvSpPr/>
              <p:nvPr/>
            </p:nvSpPr>
            <p:spPr>
              <a:xfrm>
                <a:off x="2531725" y="2227432"/>
                <a:ext cx="93197" cy="135399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49" extrusionOk="0">
                    <a:moveTo>
                      <a:pt x="0" y="0"/>
                    </a:moveTo>
                    <a:lnTo>
                      <a:pt x="0" y="1048"/>
                    </a:lnTo>
                    <a:cubicBezTo>
                      <a:pt x="0" y="1215"/>
                      <a:pt x="167" y="1405"/>
                      <a:pt x="357" y="1405"/>
                    </a:cubicBezTo>
                    <a:cubicBezTo>
                      <a:pt x="929" y="1405"/>
                      <a:pt x="1405" y="1881"/>
                      <a:pt x="1405" y="2429"/>
                    </a:cubicBezTo>
                    <a:lnTo>
                      <a:pt x="1405" y="4049"/>
                    </a:lnTo>
                    <a:cubicBezTo>
                      <a:pt x="1715" y="3930"/>
                      <a:pt x="2001" y="3739"/>
                      <a:pt x="2239" y="3477"/>
                    </a:cubicBezTo>
                    <a:lnTo>
                      <a:pt x="2786" y="3477"/>
                    </a:lnTo>
                    <a:lnTo>
                      <a:pt x="2786" y="691"/>
                    </a:lnTo>
                    <a:lnTo>
                      <a:pt x="2239" y="691"/>
                    </a:lnTo>
                    <a:cubicBezTo>
                      <a:pt x="1858" y="238"/>
                      <a:pt x="1286" y="0"/>
                      <a:pt x="6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1"/>
              <p:cNvSpPr/>
              <p:nvPr/>
            </p:nvSpPr>
            <p:spPr>
              <a:xfrm>
                <a:off x="2460832" y="2230609"/>
                <a:ext cx="93197" cy="136201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73" extrusionOk="0">
                    <a:moveTo>
                      <a:pt x="1382" y="0"/>
                    </a:moveTo>
                    <a:cubicBezTo>
                      <a:pt x="1096" y="143"/>
                      <a:pt x="787" y="358"/>
                      <a:pt x="548" y="596"/>
                    </a:cubicBezTo>
                    <a:lnTo>
                      <a:pt x="1" y="596"/>
                    </a:lnTo>
                    <a:lnTo>
                      <a:pt x="1" y="3382"/>
                    </a:lnTo>
                    <a:lnTo>
                      <a:pt x="548" y="3382"/>
                    </a:lnTo>
                    <a:cubicBezTo>
                      <a:pt x="929" y="3835"/>
                      <a:pt x="1501" y="4073"/>
                      <a:pt x="2096" y="4073"/>
                    </a:cubicBezTo>
                    <a:lnTo>
                      <a:pt x="2787" y="4073"/>
                    </a:lnTo>
                    <a:lnTo>
                      <a:pt x="2787" y="2310"/>
                    </a:lnTo>
                    <a:cubicBezTo>
                      <a:pt x="2787" y="2144"/>
                      <a:pt x="2644" y="1953"/>
                      <a:pt x="2430" y="1953"/>
                    </a:cubicBezTo>
                    <a:cubicBezTo>
                      <a:pt x="1858" y="1953"/>
                      <a:pt x="1382" y="1477"/>
                      <a:pt x="1382" y="905"/>
                    </a:cubicBezTo>
                    <a:lnTo>
                      <a:pt x="13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1"/>
              <p:cNvSpPr/>
              <p:nvPr/>
            </p:nvSpPr>
            <p:spPr>
              <a:xfrm>
                <a:off x="2414652" y="2366776"/>
                <a:ext cx="255649" cy="70926"/>
              </a:xfrm>
              <a:custGeom>
                <a:avLst/>
                <a:gdLst/>
                <a:ahLst/>
                <a:cxnLst/>
                <a:rect l="l" t="t" r="r" b="b"/>
                <a:pathLst>
                  <a:path w="7645" h="2121" extrusionOk="0">
                    <a:moveTo>
                      <a:pt x="1405" y="1"/>
                    </a:moveTo>
                    <a:lnTo>
                      <a:pt x="1405" y="691"/>
                    </a:lnTo>
                    <a:lnTo>
                      <a:pt x="0" y="691"/>
                    </a:lnTo>
                    <a:lnTo>
                      <a:pt x="0" y="2120"/>
                    </a:lnTo>
                    <a:lnTo>
                      <a:pt x="7645" y="2120"/>
                    </a:lnTo>
                    <a:lnTo>
                      <a:pt x="7645" y="691"/>
                    </a:lnTo>
                    <a:lnTo>
                      <a:pt x="6240" y="691"/>
                    </a:lnTo>
                    <a:lnTo>
                      <a:pt x="6240" y="1"/>
                    </a:lnTo>
                    <a:lnTo>
                      <a:pt x="6049" y="1"/>
                    </a:lnTo>
                    <a:cubicBezTo>
                      <a:pt x="5525" y="453"/>
                      <a:pt x="4882" y="691"/>
                      <a:pt x="4192" y="691"/>
                    </a:cubicBezTo>
                    <a:lnTo>
                      <a:pt x="3501" y="691"/>
                    </a:lnTo>
                    <a:cubicBezTo>
                      <a:pt x="2834" y="691"/>
                      <a:pt x="2168" y="453"/>
                      <a:pt x="16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95" name="Google Shape;1095;p41"/>
          <p:cNvSpPr txBox="1"/>
          <p:nvPr/>
        </p:nvSpPr>
        <p:spPr>
          <a:xfrm flipH="1">
            <a:off x="468630" y="1421304"/>
            <a:ext cx="2042160" cy="8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MANUFRACTURING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Most Of The Material Is Made In House, </a:t>
            </a:r>
            <a:r>
              <a:rPr lang="en-GB" sz="1000" dirty="0">
                <a:solidFill>
                  <a:schemeClr val="dk1"/>
                </a:solidFill>
                <a:highlight>
                  <a:srgbClr val="CCD6AF"/>
                </a:highlight>
                <a:latin typeface="Inter"/>
                <a:ea typeface="Inter"/>
                <a:cs typeface="Inter"/>
                <a:sym typeface="Inter"/>
              </a:rPr>
              <a:t>Made In India </a:t>
            </a:r>
            <a:r>
              <a:rPr lang="en-GB" sz="1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On Order And Customized Accordingly</a:t>
            </a:r>
          </a:p>
        </p:txBody>
      </p:sp>
      <p:grpSp>
        <p:nvGrpSpPr>
          <p:cNvPr id="1109" name="Google Shape;1109;p41"/>
          <p:cNvGrpSpPr/>
          <p:nvPr/>
        </p:nvGrpSpPr>
        <p:grpSpPr>
          <a:xfrm>
            <a:off x="1219614" y="877104"/>
            <a:ext cx="544200" cy="544200"/>
            <a:chOff x="3302825" y="3190925"/>
            <a:chExt cx="544200" cy="544200"/>
          </a:xfrm>
        </p:grpSpPr>
        <p:sp>
          <p:nvSpPr>
            <p:cNvPr id="1110" name="Google Shape;1110;p41"/>
            <p:cNvSpPr/>
            <p:nvPr/>
          </p:nvSpPr>
          <p:spPr>
            <a:xfrm>
              <a:off x="3302825" y="3190925"/>
              <a:ext cx="544200" cy="54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1" name="Google Shape;1111;p41"/>
            <p:cNvGrpSpPr/>
            <p:nvPr/>
          </p:nvGrpSpPr>
          <p:grpSpPr>
            <a:xfrm>
              <a:off x="3373060" y="3269848"/>
              <a:ext cx="398237" cy="399006"/>
              <a:chOff x="3155248" y="3904548"/>
              <a:chExt cx="398237" cy="399006"/>
            </a:xfrm>
          </p:grpSpPr>
          <p:sp>
            <p:nvSpPr>
              <p:cNvPr id="1112" name="Google Shape;1112;p41"/>
              <p:cNvSpPr/>
              <p:nvPr/>
            </p:nvSpPr>
            <p:spPr>
              <a:xfrm>
                <a:off x="3155248" y="4197583"/>
                <a:ext cx="93231" cy="93231"/>
              </a:xfrm>
              <a:custGeom>
                <a:avLst/>
                <a:gdLst/>
                <a:ahLst/>
                <a:cxnLst/>
                <a:rect l="l" t="t" r="r" b="b"/>
                <a:pathLst>
                  <a:path w="2788" h="2788" extrusionOk="0">
                    <a:moveTo>
                      <a:pt x="1406" y="1"/>
                    </a:moveTo>
                    <a:cubicBezTo>
                      <a:pt x="620" y="1"/>
                      <a:pt x="1" y="620"/>
                      <a:pt x="1" y="1382"/>
                    </a:cubicBezTo>
                    <a:cubicBezTo>
                      <a:pt x="1" y="2168"/>
                      <a:pt x="620" y="2787"/>
                      <a:pt x="1406" y="2787"/>
                    </a:cubicBezTo>
                    <a:cubicBezTo>
                      <a:pt x="2168" y="2787"/>
                      <a:pt x="2787" y="2168"/>
                      <a:pt x="2787" y="1382"/>
                    </a:cubicBezTo>
                    <a:cubicBezTo>
                      <a:pt x="2787" y="644"/>
                      <a:pt x="2168" y="25"/>
                      <a:pt x="14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1"/>
              <p:cNvSpPr/>
              <p:nvPr/>
            </p:nvSpPr>
            <p:spPr>
              <a:xfrm>
                <a:off x="3459485" y="4197583"/>
                <a:ext cx="94000" cy="93231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788" extrusionOk="0">
                    <a:moveTo>
                      <a:pt x="1405" y="1"/>
                    </a:moveTo>
                    <a:cubicBezTo>
                      <a:pt x="643" y="1"/>
                      <a:pt x="0" y="620"/>
                      <a:pt x="0" y="1382"/>
                    </a:cubicBezTo>
                    <a:cubicBezTo>
                      <a:pt x="0" y="2168"/>
                      <a:pt x="643" y="2787"/>
                      <a:pt x="1405" y="2787"/>
                    </a:cubicBezTo>
                    <a:cubicBezTo>
                      <a:pt x="2191" y="2787"/>
                      <a:pt x="2810" y="2168"/>
                      <a:pt x="2810" y="1382"/>
                    </a:cubicBezTo>
                    <a:cubicBezTo>
                      <a:pt x="2810" y="644"/>
                      <a:pt x="2191" y="25"/>
                      <a:pt x="1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1"/>
              <p:cNvSpPr/>
              <p:nvPr/>
            </p:nvSpPr>
            <p:spPr>
              <a:xfrm>
                <a:off x="3242058" y="4186447"/>
                <a:ext cx="226991" cy="117107"/>
              </a:xfrm>
              <a:custGeom>
                <a:avLst/>
                <a:gdLst/>
                <a:ahLst/>
                <a:cxnLst/>
                <a:rect l="l" t="t" r="r" b="b"/>
                <a:pathLst>
                  <a:path w="6788" h="3502" extrusionOk="0">
                    <a:moveTo>
                      <a:pt x="2311" y="1406"/>
                    </a:moveTo>
                    <a:lnTo>
                      <a:pt x="2311" y="2072"/>
                    </a:lnTo>
                    <a:lnTo>
                      <a:pt x="1620" y="2072"/>
                    </a:lnTo>
                    <a:lnTo>
                      <a:pt x="1620" y="1406"/>
                    </a:lnTo>
                    <a:close/>
                    <a:moveTo>
                      <a:pt x="3716" y="1406"/>
                    </a:moveTo>
                    <a:lnTo>
                      <a:pt x="3716" y="2072"/>
                    </a:lnTo>
                    <a:lnTo>
                      <a:pt x="3025" y="2072"/>
                    </a:lnTo>
                    <a:lnTo>
                      <a:pt x="3025" y="1406"/>
                    </a:lnTo>
                    <a:close/>
                    <a:moveTo>
                      <a:pt x="5121" y="1406"/>
                    </a:moveTo>
                    <a:lnTo>
                      <a:pt x="5121" y="2072"/>
                    </a:lnTo>
                    <a:lnTo>
                      <a:pt x="4430" y="2072"/>
                    </a:lnTo>
                    <a:lnTo>
                      <a:pt x="4430" y="1406"/>
                    </a:lnTo>
                    <a:close/>
                    <a:moveTo>
                      <a:pt x="1" y="0"/>
                    </a:moveTo>
                    <a:cubicBezTo>
                      <a:pt x="548" y="382"/>
                      <a:pt x="953" y="1001"/>
                      <a:pt x="953" y="1763"/>
                    </a:cubicBezTo>
                    <a:cubicBezTo>
                      <a:pt x="953" y="2501"/>
                      <a:pt x="548" y="3120"/>
                      <a:pt x="1" y="3501"/>
                    </a:cubicBezTo>
                    <a:lnTo>
                      <a:pt x="6788" y="3501"/>
                    </a:lnTo>
                    <a:cubicBezTo>
                      <a:pt x="6216" y="3120"/>
                      <a:pt x="5835" y="2501"/>
                      <a:pt x="5835" y="1763"/>
                    </a:cubicBezTo>
                    <a:cubicBezTo>
                      <a:pt x="5835" y="1001"/>
                      <a:pt x="6216" y="382"/>
                      <a:pt x="67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1"/>
              <p:cNvSpPr/>
              <p:nvPr/>
            </p:nvSpPr>
            <p:spPr>
              <a:xfrm>
                <a:off x="3155248" y="3905351"/>
                <a:ext cx="163288" cy="147337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4406" extrusionOk="0">
                    <a:moveTo>
                      <a:pt x="3478" y="1381"/>
                    </a:moveTo>
                    <a:lnTo>
                      <a:pt x="3478" y="2072"/>
                    </a:lnTo>
                    <a:lnTo>
                      <a:pt x="1406" y="2072"/>
                    </a:lnTo>
                    <a:lnTo>
                      <a:pt x="1406" y="1381"/>
                    </a:lnTo>
                    <a:close/>
                    <a:moveTo>
                      <a:pt x="1049" y="0"/>
                    </a:moveTo>
                    <a:cubicBezTo>
                      <a:pt x="477" y="0"/>
                      <a:pt x="1" y="476"/>
                      <a:pt x="1" y="1048"/>
                    </a:cubicBezTo>
                    <a:lnTo>
                      <a:pt x="1" y="4406"/>
                    </a:lnTo>
                    <a:lnTo>
                      <a:pt x="1811" y="3501"/>
                    </a:lnTo>
                    <a:lnTo>
                      <a:pt x="3835" y="3501"/>
                    </a:lnTo>
                    <a:cubicBezTo>
                      <a:pt x="4407" y="3501"/>
                      <a:pt x="4883" y="3024"/>
                      <a:pt x="4883" y="2453"/>
                    </a:cubicBezTo>
                    <a:lnTo>
                      <a:pt x="4883" y="1048"/>
                    </a:lnTo>
                    <a:cubicBezTo>
                      <a:pt x="4883" y="476"/>
                      <a:pt x="4407" y="0"/>
                      <a:pt x="38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1"/>
              <p:cNvSpPr/>
              <p:nvPr/>
            </p:nvSpPr>
            <p:spPr>
              <a:xfrm>
                <a:off x="3390197" y="3904548"/>
                <a:ext cx="163288" cy="147337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4406" extrusionOk="0">
                    <a:moveTo>
                      <a:pt x="3477" y="1429"/>
                    </a:moveTo>
                    <a:lnTo>
                      <a:pt x="3477" y="2120"/>
                    </a:lnTo>
                    <a:lnTo>
                      <a:pt x="1405" y="2120"/>
                    </a:lnTo>
                    <a:lnTo>
                      <a:pt x="1405" y="1429"/>
                    </a:lnTo>
                    <a:close/>
                    <a:moveTo>
                      <a:pt x="1048" y="0"/>
                    </a:moveTo>
                    <a:cubicBezTo>
                      <a:pt x="476" y="0"/>
                      <a:pt x="0" y="476"/>
                      <a:pt x="0" y="1048"/>
                    </a:cubicBezTo>
                    <a:lnTo>
                      <a:pt x="0" y="2453"/>
                    </a:lnTo>
                    <a:cubicBezTo>
                      <a:pt x="0" y="3001"/>
                      <a:pt x="476" y="3477"/>
                      <a:pt x="1048" y="3477"/>
                    </a:cubicBezTo>
                    <a:lnTo>
                      <a:pt x="3025" y="3477"/>
                    </a:lnTo>
                    <a:lnTo>
                      <a:pt x="4858" y="4406"/>
                    </a:lnTo>
                    <a:lnTo>
                      <a:pt x="4858" y="1048"/>
                    </a:lnTo>
                    <a:cubicBezTo>
                      <a:pt x="4882" y="476"/>
                      <a:pt x="4406" y="0"/>
                      <a:pt x="38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1"/>
              <p:cNvSpPr/>
              <p:nvPr/>
            </p:nvSpPr>
            <p:spPr>
              <a:xfrm>
                <a:off x="3319304" y="4000086"/>
                <a:ext cx="70124" cy="47017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406" extrusionOk="0">
                    <a:moveTo>
                      <a:pt x="1049" y="1"/>
                    </a:moveTo>
                    <a:cubicBezTo>
                      <a:pt x="477" y="1"/>
                      <a:pt x="1" y="477"/>
                      <a:pt x="1" y="1049"/>
                    </a:cubicBezTo>
                    <a:lnTo>
                      <a:pt x="1" y="1406"/>
                    </a:lnTo>
                    <a:lnTo>
                      <a:pt x="691" y="1406"/>
                    </a:lnTo>
                    <a:lnTo>
                      <a:pt x="691" y="1049"/>
                    </a:lnTo>
                    <a:cubicBezTo>
                      <a:pt x="691" y="834"/>
                      <a:pt x="834" y="692"/>
                      <a:pt x="1049" y="692"/>
                    </a:cubicBezTo>
                    <a:cubicBezTo>
                      <a:pt x="1263" y="692"/>
                      <a:pt x="1406" y="834"/>
                      <a:pt x="1406" y="1049"/>
                    </a:cubicBezTo>
                    <a:lnTo>
                      <a:pt x="1406" y="1406"/>
                    </a:lnTo>
                    <a:lnTo>
                      <a:pt x="2096" y="1406"/>
                    </a:lnTo>
                    <a:lnTo>
                      <a:pt x="2096" y="1049"/>
                    </a:lnTo>
                    <a:cubicBezTo>
                      <a:pt x="2096" y="453"/>
                      <a:pt x="1644" y="1"/>
                      <a:pt x="10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1"/>
              <p:cNvSpPr/>
              <p:nvPr/>
            </p:nvSpPr>
            <p:spPr>
              <a:xfrm>
                <a:off x="3273926" y="4044695"/>
                <a:ext cx="163288" cy="118679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3549" extrusionOk="0">
                    <a:moveTo>
                      <a:pt x="0" y="1"/>
                    </a:moveTo>
                    <a:lnTo>
                      <a:pt x="0" y="3549"/>
                    </a:lnTo>
                    <a:lnTo>
                      <a:pt x="4882" y="3549"/>
                    </a:lnTo>
                    <a:lnTo>
                      <a:pt x="4882" y="72"/>
                    </a:lnTo>
                    <a:lnTo>
                      <a:pt x="3477" y="72"/>
                    </a:lnTo>
                    <a:lnTo>
                      <a:pt x="3477" y="1477"/>
                    </a:lnTo>
                    <a:lnTo>
                      <a:pt x="2763" y="1477"/>
                    </a:lnTo>
                    <a:lnTo>
                      <a:pt x="2763" y="1429"/>
                    </a:lnTo>
                    <a:lnTo>
                      <a:pt x="2763" y="48"/>
                    </a:lnTo>
                    <a:lnTo>
                      <a:pt x="2072" y="48"/>
                    </a:lnTo>
                    <a:lnTo>
                      <a:pt x="2072" y="1429"/>
                    </a:lnTo>
                    <a:lnTo>
                      <a:pt x="1381" y="1429"/>
                    </a:lnTo>
                    <a:lnTo>
                      <a:pt x="1381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6A3244-76C7-4532-B842-478C6A499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943" y="702327"/>
            <a:ext cx="2954457" cy="182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8" name="Google Shape;986;p37">
            <a:extLst>
              <a:ext uri="{FF2B5EF4-FFF2-40B4-BE49-F238E27FC236}">
                <a16:creationId xmlns:a16="http://schemas.microsoft.com/office/drawing/2014/main" id="{AEA8DD76-32B3-2309-3DEA-ADB566BC8F18}"/>
              </a:ext>
            </a:extLst>
          </p:cNvPr>
          <p:cNvSpPr txBox="1">
            <a:spLocks/>
          </p:cNvSpPr>
          <p:nvPr/>
        </p:nvSpPr>
        <p:spPr>
          <a:xfrm rot="16200000">
            <a:off x="7276723" y="3559881"/>
            <a:ext cx="3515775" cy="142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/>
            <a:r>
              <a:rPr lang="en-GB" sz="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Facts are collected from different research papers, news, data on internet, and market research etc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3"/>
          <p:cNvSpPr/>
          <p:nvPr/>
        </p:nvSpPr>
        <p:spPr>
          <a:xfrm>
            <a:off x="92501" y="990896"/>
            <a:ext cx="288900" cy="2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43"/>
          <p:cNvSpPr txBox="1"/>
          <p:nvPr/>
        </p:nvSpPr>
        <p:spPr>
          <a:xfrm>
            <a:off x="381414" y="803187"/>
            <a:ext cx="45342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Expected Market Growth</a:t>
            </a:r>
            <a:endParaRPr sz="16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07" name="Google Shape;1207;p43"/>
          <p:cNvSpPr txBox="1"/>
          <p:nvPr/>
        </p:nvSpPr>
        <p:spPr>
          <a:xfrm>
            <a:off x="381414" y="1121113"/>
            <a:ext cx="45342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Include the overall market size, which reflects the complete possible client base for the product or service.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For the next 3–5 years.</a:t>
            </a:r>
          </a:p>
        </p:txBody>
      </p:sp>
      <p:sp>
        <p:nvSpPr>
          <p:cNvPr id="1208" name="Google Shape;1208;p43"/>
          <p:cNvSpPr txBox="1"/>
          <p:nvPr/>
        </p:nvSpPr>
        <p:spPr>
          <a:xfrm>
            <a:off x="381414" y="2074936"/>
            <a:ext cx="45342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Ready To Enter Market</a:t>
            </a:r>
            <a:endParaRPr sz="16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09" name="Google Shape;1209;p43"/>
          <p:cNvSpPr txBox="1"/>
          <p:nvPr/>
        </p:nvSpPr>
        <p:spPr>
          <a:xfrm>
            <a:off x="381414" y="2392858"/>
            <a:ext cx="4534200" cy="85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Determine the target market for the product or service, which may be a subset of the larger market. This is based on demographics, location, or special needs and may be caught if accomplished correctly.</a:t>
            </a:r>
          </a:p>
        </p:txBody>
      </p:sp>
      <p:sp>
        <p:nvSpPr>
          <p:cNvPr id="1210" name="Google Shape;1210;p43"/>
          <p:cNvSpPr txBox="1"/>
          <p:nvPr/>
        </p:nvSpPr>
        <p:spPr>
          <a:xfrm>
            <a:off x="381414" y="3439984"/>
            <a:ext cx="45342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Currently Fulfilled Market</a:t>
            </a:r>
            <a:endParaRPr sz="16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11" name="Google Shape;1211;p43"/>
          <p:cNvSpPr txBox="1"/>
          <p:nvPr/>
        </p:nvSpPr>
        <p:spPr>
          <a:xfrm>
            <a:off x="381414" y="3757903"/>
            <a:ext cx="45342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Indicates the current market size, which is the proportion of fulfilled demand in the target market that the companies has effectively acquired.</a:t>
            </a:r>
          </a:p>
        </p:txBody>
      </p:sp>
      <p:sp>
        <p:nvSpPr>
          <p:cNvPr id="1212" name="Google Shape;1212;p43"/>
          <p:cNvSpPr/>
          <p:nvPr/>
        </p:nvSpPr>
        <p:spPr>
          <a:xfrm>
            <a:off x="92501" y="2226071"/>
            <a:ext cx="288900" cy="28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43"/>
          <p:cNvSpPr/>
          <p:nvPr/>
        </p:nvSpPr>
        <p:spPr>
          <a:xfrm>
            <a:off x="92501" y="3647850"/>
            <a:ext cx="288900" cy="28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43"/>
          <p:cNvSpPr/>
          <p:nvPr/>
        </p:nvSpPr>
        <p:spPr>
          <a:xfrm>
            <a:off x="5020112" y="706153"/>
            <a:ext cx="3549121" cy="19773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5" name="Google Shape;1215;p43"/>
          <p:cNvSpPr/>
          <p:nvPr/>
        </p:nvSpPr>
        <p:spPr>
          <a:xfrm>
            <a:off x="5026517" y="1233408"/>
            <a:ext cx="2437974" cy="1450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43"/>
          <p:cNvSpPr/>
          <p:nvPr/>
        </p:nvSpPr>
        <p:spPr>
          <a:xfrm>
            <a:off x="5015219" y="1766985"/>
            <a:ext cx="1181863" cy="916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43"/>
          <p:cNvSpPr txBox="1">
            <a:spLocks noGrp="1"/>
          </p:cNvSpPr>
          <p:nvPr>
            <p:ph type="title"/>
          </p:nvPr>
        </p:nvSpPr>
        <p:spPr>
          <a:xfrm>
            <a:off x="720000" y="1261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SIZE OVERVIEW</a:t>
            </a:r>
            <a:endParaRPr dirty="0"/>
          </a:p>
        </p:txBody>
      </p:sp>
      <p:sp>
        <p:nvSpPr>
          <p:cNvPr id="1218" name="Google Shape;1218;p43"/>
          <p:cNvSpPr txBox="1"/>
          <p:nvPr/>
        </p:nvSpPr>
        <p:spPr>
          <a:xfrm>
            <a:off x="4914067" y="800948"/>
            <a:ext cx="1283015" cy="41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$10.8B</a:t>
            </a:r>
            <a:endParaRPr sz="24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9" name="Google Shape;1219;p43"/>
          <p:cNvSpPr txBox="1"/>
          <p:nvPr/>
        </p:nvSpPr>
        <p:spPr>
          <a:xfrm>
            <a:off x="4914067" y="1233408"/>
            <a:ext cx="1107600" cy="474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$7.5B</a:t>
            </a:r>
            <a:endParaRPr sz="24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0" name="Google Shape;1220;p43"/>
          <p:cNvSpPr txBox="1"/>
          <p:nvPr/>
        </p:nvSpPr>
        <p:spPr>
          <a:xfrm>
            <a:off x="4915884" y="1838592"/>
            <a:ext cx="958212" cy="41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$5B</a:t>
            </a:r>
            <a:endParaRPr sz="24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497B79-6FFA-C925-7DEB-FB57E8D7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219" y="2758904"/>
            <a:ext cx="3554014" cy="219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986;p37">
            <a:extLst>
              <a:ext uri="{FF2B5EF4-FFF2-40B4-BE49-F238E27FC236}">
                <a16:creationId xmlns:a16="http://schemas.microsoft.com/office/drawing/2014/main" id="{4CD215FC-C73C-CB46-8975-8669B2960C03}"/>
              </a:ext>
            </a:extLst>
          </p:cNvPr>
          <p:cNvSpPr txBox="1">
            <a:spLocks/>
          </p:cNvSpPr>
          <p:nvPr/>
        </p:nvSpPr>
        <p:spPr>
          <a:xfrm rot="16200000">
            <a:off x="7276723" y="3559881"/>
            <a:ext cx="3515775" cy="142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/>
            <a:r>
              <a:rPr lang="en-GB" sz="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Facts are collected from different research papers, news, data on internet, and market research etc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9"/>
          <p:cNvSpPr txBox="1">
            <a:spLocks noGrp="1"/>
          </p:cNvSpPr>
          <p:nvPr>
            <p:ph type="title"/>
          </p:nvPr>
        </p:nvSpPr>
        <p:spPr>
          <a:xfrm>
            <a:off x="720000" y="3293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COMPETITION COMPARISON</a:t>
            </a:r>
            <a:endParaRPr dirty="0"/>
          </a:p>
        </p:txBody>
      </p:sp>
      <p:graphicFrame>
        <p:nvGraphicFramePr>
          <p:cNvPr id="1011" name="Google Shape;1011;p39"/>
          <p:cNvGraphicFramePr/>
          <p:nvPr>
            <p:extLst>
              <p:ext uri="{D42A27DB-BD31-4B8C-83A1-F6EECF244321}">
                <p14:modId xmlns:p14="http://schemas.microsoft.com/office/powerpoint/2010/main" val="2251189533"/>
              </p:ext>
            </p:extLst>
          </p:nvPr>
        </p:nvGraphicFramePr>
        <p:xfrm>
          <a:off x="231399" y="1075885"/>
          <a:ext cx="8498321" cy="3589035"/>
        </p:xfrm>
        <a:graphic>
          <a:graphicData uri="http://schemas.openxmlformats.org/drawingml/2006/table">
            <a:tbl>
              <a:tblPr>
                <a:noFill/>
                <a:tableStyleId>{7A7D7A9A-2D7E-4960-A1BF-AAB2CF1CDF7A}</a:tableStyleId>
              </a:tblPr>
              <a:tblGrid>
                <a:gridCol w="10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46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0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0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137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3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BASED</a:t>
                      </a:r>
                      <a:endParaRPr sz="1200" b="1" dirty="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PRODUCT</a:t>
                      </a:r>
                      <a:endParaRPr sz="1200" b="1" dirty="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PRICINGS</a:t>
                      </a:r>
                      <a:endParaRPr sz="1200" b="1" dirty="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b="1" dirty="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OPERATIONAL</a:t>
                      </a:r>
                      <a:r>
                        <a:rPr lang="en-IN" sz="1200" b="1" dirty="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IN INDIA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IMPACT ON ENVAROMENT</a:t>
                      </a:r>
                      <a:endParaRPr sz="1200" b="1" dirty="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RELIABILITY</a:t>
                      </a:r>
                      <a:endParaRPr sz="1200" b="1" dirty="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1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Urban Cooling</a:t>
                      </a:r>
                      <a:endParaRPr sz="1100" b="1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FARMING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ROOF TOP PLANTS AND DESIGNS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Rs.2,50,000+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LOW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10%-30%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1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ENGIE</a:t>
                      </a:r>
                      <a:endParaRPr sz="1100" b="1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SOLAR &amp; WIND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SOLAR FARMING AND WIND PROJECTS</a:t>
                      </a:r>
                      <a:endParaRPr lang="en-GB" sz="6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s. 1,70,000+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dirty="0"/>
                        <a:t>MODERATE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50-60%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1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The Urban Greening</a:t>
                      </a:r>
                      <a:endParaRPr sz="1100" b="1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FARMING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GREEN FARMING ON SURFACES OF BUILDING</a:t>
                      </a:r>
                      <a:endParaRPr lang="en-GB" sz="6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s. 2,55,000+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dirty="0"/>
                        <a:t>MODERATE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10%-30%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Cooling ToolBox</a:t>
                      </a:r>
                      <a:endParaRPr sz="1100" b="1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SHADES AND COMPRESERS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CUSTOMIZE SHADES AND SHAPE DEVLOPMENT</a:t>
                      </a:r>
                      <a:endParaRPr lang="en-GB" sz="6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s. 1,70,000+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LOW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30%-50%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AWLV</a:t>
                      </a:r>
                      <a:endParaRPr sz="1100" b="1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SOLAR, SHADES &amp; VENTILATION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6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SOLAR SHADES, VENTILATION DESIGNS</a:t>
                      </a:r>
                      <a:endParaRPr lang="en-IN" sz="6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s. 2,00,000+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dirty="0"/>
                        <a:t>MODERATE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40%-60%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dirty="0">
                          <a:solidFill>
                            <a:schemeClr val="dk1"/>
                          </a:solidFill>
                          <a:latin typeface="Josefin Sans" pitchFamily="2" charset="0"/>
                          <a:ea typeface="Inter"/>
                          <a:cs typeface="Inter"/>
                          <a:sym typeface="Inter"/>
                        </a:rPr>
                        <a:t>CoolEarth</a:t>
                      </a:r>
                      <a:endParaRPr sz="1100" b="1" dirty="0">
                        <a:solidFill>
                          <a:schemeClr val="dk1"/>
                        </a:solidFill>
                        <a:latin typeface="Josefin Sans" pitchFamily="2" charset="0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 dirty="0">
                          <a:solidFill>
                            <a:schemeClr val="dk1"/>
                          </a:solidFill>
                          <a:latin typeface="Josefin Sans" pitchFamily="2" charset="0"/>
                          <a:ea typeface="Inter"/>
                          <a:cs typeface="Inter"/>
                          <a:sym typeface="Inter"/>
                        </a:rPr>
                        <a:t>Geothermal, PCM, louvers, designing</a:t>
                      </a:r>
                      <a:endParaRPr sz="1050" dirty="0">
                        <a:solidFill>
                          <a:schemeClr val="dk1"/>
                        </a:solidFill>
                        <a:latin typeface="Josefin Sans" pitchFamily="2" charset="0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 dirty="0">
                          <a:solidFill>
                            <a:schemeClr val="dk1"/>
                          </a:solidFill>
                          <a:latin typeface="Josefin Sans" pitchFamily="2" charset="0"/>
                          <a:ea typeface="Inter"/>
                          <a:cs typeface="Inter"/>
                          <a:sym typeface="Inter"/>
                        </a:rPr>
                        <a:t>COMBINATION OF THREE SEPARATE APPROACHES TO EFFECTIVELY COOL THE SURROUNDINGS OF THE FITTED SPACE.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dk1"/>
                          </a:solidFill>
                          <a:latin typeface="Josefin Sans" pitchFamily="2" charset="0"/>
                          <a:ea typeface="Inter"/>
                          <a:cs typeface="Inter"/>
                          <a:sym typeface="Inter"/>
                        </a:rPr>
                        <a:t>Rs. 1,00,000+</a:t>
                      </a:r>
                      <a:endParaRPr sz="1200" dirty="0">
                        <a:solidFill>
                          <a:schemeClr val="dk1"/>
                        </a:solidFill>
                        <a:latin typeface="Josefin Sans" pitchFamily="2" charset="0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chemeClr val="dk1"/>
                          </a:solidFill>
                          <a:latin typeface="Josefin Sans" pitchFamily="2" charset="0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1400" dirty="0">
                        <a:solidFill>
                          <a:schemeClr val="dk1"/>
                        </a:solidFill>
                        <a:latin typeface="Josefin Sans" pitchFamily="2" charset="0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chemeClr val="dk1"/>
                          </a:solidFill>
                          <a:latin typeface="Josefin Sans" pitchFamily="2" charset="0"/>
                          <a:ea typeface="Inter"/>
                          <a:cs typeface="Inter"/>
                          <a:sym typeface="Inter"/>
                        </a:rPr>
                        <a:t>VERY LOW</a:t>
                      </a:r>
                      <a:endParaRPr sz="1400" dirty="0">
                        <a:solidFill>
                          <a:schemeClr val="dk1"/>
                        </a:solidFill>
                        <a:latin typeface="Josefin Sans" pitchFamily="2" charset="0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chemeClr val="dk1"/>
                          </a:solidFill>
                          <a:latin typeface="Josefin Sans" pitchFamily="2" charset="0"/>
                          <a:ea typeface="Inter"/>
                          <a:cs typeface="Inter"/>
                          <a:sym typeface="Inter"/>
                        </a:rPr>
                        <a:t>90-95%</a:t>
                      </a:r>
                      <a:endParaRPr sz="1400" dirty="0">
                        <a:solidFill>
                          <a:schemeClr val="dk1"/>
                        </a:solidFill>
                        <a:latin typeface="Josefin Sans" pitchFamily="2" charset="0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GIBSS</a:t>
                      </a:r>
                      <a:endParaRPr sz="1100" b="1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GEO COOLING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6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GEOTHERMAL COOLING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s. 5,00,000+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dirty="0"/>
                        <a:t>MODERATE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75%-95%</a:t>
                      </a:r>
                      <a:endParaRPr sz="10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Google Shape;986;p37">
            <a:extLst>
              <a:ext uri="{FF2B5EF4-FFF2-40B4-BE49-F238E27FC236}">
                <a16:creationId xmlns:a16="http://schemas.microsoft.com/office/drawing/2014/main" id="{302272CB-55C4-1CB5-188D-A449877E70BC}"/>
              </a:ext>
            </a:extLst>
          </p:cNvPr>
          <p:cNvSpPr txBox="1">
            <a:spLocks/>
          </p:cNvSpPr>
          <p:nvPr/>
        </p:nvSpPr>
        <p:spPr>
          <a:xfrm rot="16200000">
            <a:off x="-1686839" y="3530431"/>
            <a:ext cx="3515775" cy="142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500">
                <a:solidFill>
                  <a:schemeClr val="tx1">
                    <a:lumMod val="90000"/>
                    <a:lumOff val="10000"/>
                  </a:schemeClr>
                </a:solidFill>
              </a:rPr>
              <a:t>Facts are collected from different research papers, news, data on internet, and market research etc</a:t>
            </a:r>
            <a:endParaRPr lang="en-GB" sz="5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769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3"/>
          <p:cNvSpPr txBox="1">
            <a:spLocks noGrp="1"/>
          </p:cNvSpPr>
          <p:nvPr>
            <p:ph type="title"/>
          </p:nvPr>
        </p:nvSpPr>
        <p:spPr>
          <a:xfrm>
            <a:off x="9565" y="8021"/>
            <a:ext cx="58783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MAIN ELEMENTS AND RELATED PICTURE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AEB74-CDF9-5E5A-0E83-EF8280F29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62" r="29912" b="-134"/>
          <a:stretch/>
        </p:blipFill>
        <p:spPr>
          <a:xfrm>
            <a:off x="3277544" y="779732"/>
            <a:ext cx="1164227" cy="116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6F7B88-FF00-D479-C6BC-9E69B4044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67" r="4732"/>
          <a:stretch/>
        </p:blipFill>
        <p:spPr>
          <a:xfrm>
            <a:off x="1277773" y="729942"/>
            <a:ext cx="1560821" cy="1560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E6B1C3-E7B3-9A9D-EA9F-818623E907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41" t="5245" r="23256" b="6432"/>
          <a:stretch/>
        </p:blipFill>
        <p:spPr>
          <a:xfrm>
            <a:off x="3359159" y="3630930"/>
            <a:ext cx="1164227" cy="1326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Google Shape;4446;p56">
            <a:extLst>
              <a:ext uri="{FF2B5EF4-FFF2-40B4-BE49-F238E27FC236}">
                <a16:creationId xmlns:a16="http://schemas.microsoft.com/office/drawing/2014/main" id="{7B26C856-8B43-6292-CE28-D510D7C4277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78664" y="2801485"/>
            <a:ext cx="4680000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37495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8287398-06D9-7A7A-F8BB-0D894CF9E8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449" r="1100" b="13759"/>
          <a:stretch/>
        </p:blipFill>
        <p:spPr>
          <a:xfrm>
            <a:off x="6118040" y="711624"/>
            <a:ext cx="2922185" cy="13316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C607D6-5C9B-A15F-BEAE-C6A0215EED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58" t="5260" r="5422" b="4742"/>
          <a:stretch/>
        </p:blipFill>
        <p:spPr>
          <a:xfrm>
            <a:off x="6118040" y="2115419"/>
            <a:ext cx="1608482" cy="1226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1AEA02-337C-1D71-7354-D9BC5DAB9F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5870" y="3414128"/>
            <a:ext cx="1776750" cy="14074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0B86E8-424B-23A2-99C5-4EFDD511373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312" t="34911" r="13643" b="21480"/>
          <a:stretch/>
        </p:blipFill>
        <p:spPr>
          <a:xfrm rot="16200000">
            <a:off x="145460" y="1162972"/>
            <a:ext cx="1514909" cy="74067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1D8C9DC-0B19-6C5F-7180-1B075374DEA2}"/>
              </a:ext>
            </a:extLst>
          </p:cNvPr>
          <p:cNvGrpSpPr/>
          <p:nvPr/>
        </p:nvGrpSpPr>
        <p:grpSpPr>
          <a:xfrm>
            <a:off x="463262" y="3630930"/>
            <a:ext cx="1147789" cy="1326903"/>
            <a:chOff x="6954915" y="3578010"/>
            <a:chExt cx="1147789" cy="132690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8A25731-EE17-322A-CBA0-6240CB19C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2547" r="2139" b="6704"/>
            <a:stretch/>
          </p:blipFill>
          <p:spPr>
            <a:xfrm>
              <a:off x="7023381" y="4211492"/>
              <a:ext cx="1079323" cy="69342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6F4BD1-BDA2-9C28-300C-25B72E1FE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1200" b="89350" l="28625" r="74625">
                          <a14:foregroundMark x1="52344" y1="85600" x2="52344" y2="85600"/>
                          <a14:foregroundMark x1="52656" y1="85200" x2="52656" y2="85200"/>
                          <a14:foregroundMark x1="58062" y1="71900" x2="58062" y2="71900"/>
                          <a14:foregroundMark x1="67156" y1="45550" x2="67156" y2="45550"/>
                          <a14:foregroundMark x1="73125" y1="25100" x2="73125" y2="25100"/>
                          <a14:foregroundMark x1="67313" y1="64150" x2="67313" y2="64150"/>
                          <a14:foregroundMark x1="39531" y1="42100" x2="39531" y2="42100"/>
                          <a14:foregroundMark x1="39250" y1="44750" x2="38031" y2="46200"/>
                          <a14:foregroundMark x1="36719" y1="44900" x2="37781" y2="44000"/>
                          <a14:foregroundMark x1="37781" y1="44000" x2="37969" y2="43400"/>
                          <a14:foregroundMark x1="38000" y1="41300" x2="38000" y2="41300"/>
                          <a14:foregroundMark x1="38188" y1="41550" x2="38188" y2="41550"/>
                          <a14:foregroundMark x1="38625" y1="41700" x2="38625" y2="41700"/>
                          <a14:foregroundMark x1="38281" y1="42850" x2="37438" y2="46350"/>
                          <a14:foregroundMark x1="37438" y1="46350" x2="37438" y2="46350"/>
                          <a14:foregroundMark x1="37188" y1="47500" x2="37188" y2="47500"/>
                          <a14:foregroundMark x1="37188" y1="47500" x2="36938" y2="47300"/>
                          <a14:foregroundMark x1="39719" y1="43900" x2="38281" y2="42550"/>
                          <a14:foregroundMark x1="37563" y1="47000" x2="37563" y2="47000"/>
                          <a14:foregroundMark x1="37563" y1="47000" x2="36750" y2="47350"/>
                          <a14:foregroundMark x1="36750" y1="47350" x2="36750" y2="47350"/>
                          <a14:foregroundMark x1="37031" y1="48700" x2="36719" y2="47900"/>
                          <a14:foregroundMark x1="38094" y1="46250" x2="36625" y2="48450"/>
                          <a14:backgroundMark x1="72531" y1="53850" x2="72531" y2="53850"/>
                          <a14:backgroundMark x1="72781" y1="55800" x2="72781" y2="53250"/>
                          <a14:backgroundMark x1="72281" y1="52650" x2="75969" y2="57950"/>
                          <a14:backgroundMark x1="67094" y1="35750" x2="67094" y2="35750"/>
                          <a14:backgroundMark x1="67094" y1="35750" x2="66719" y2="38200"/>
                          <a14:backgroundMark x1="55063" y1="25150" x2="54375" y2="10900"/>
                          <a14:backgroundMark x1="66094" y1="38650" x2="67094" y2="35950"/>
                          <a14:backgroundMark x1="54313" y1="27950" x2="53844" y2="18650"/>
                          <a14:backgroundMark x1="56594" y1="27950" x2="55250" y2="23100"/>
                          <a14:backgroundMark x1="56719" y1="19100" x2="57656" y2="5300"/>
                          <a14:backgroundMark x1="57813" y1="19100" x2="54937" y2="21000"/>
                          <a14:backgroundMark x1="55375" y1="9200" x2="56063" y2="11850"/>
                          <a14:backgroundMark x1="56906" y1="21800" x2="56313" y2="17550"/>
                          <a14:backgroundMark x1="57906" y1="26900" x2="57344" y2="26050"/>
                          <a14:backgroundMark x1="59938" y1="24800" x2="58375" y2="21700"/>
                          <a14:backgroundMark x1="57969" y1="26650" x2="55469" y2="22850"/>
                          <a14:backgroundMark x1="56750" y1="24450" x2="57000" y2="24550"/>
                          <a14:backgroundMark x1="56000" y1="30900" x2="57031" y2="22450"/>
                          <a14:backgroundMark x1="57031" y1="22450" x2="55781" y2="31800"/>
                          <a14:backgroundMark x1="55781" y1="31800" x2="55375" y2="32700"/>
                          <a14:backgroundMark x1="55594" y1="33950" x2="55594" y2="33950"/>
                          <a14:backgroundMark x1="55594" y1="33950" x2="54594" y2="32050"/>
                          <a14:backgroundMark x1="56313" y1="26500" x2="57406" y2="19350"/>
                          <a14:backgroundMark x1="57688" y1="22350" x2="57688" y2="22350"/>
                          <a14:backgroundMark x1="57688" y1="22350" x2="57688" y2="22350"/>
                          <a14:backgroundMark x1="29188" y1="43850" x2="29188" y2="43850"/>
                          <a14:backgroundMark x1="29188" y1="43850" x2="33219" y2="42850"/>
                          <a14:backgroundMark x1="36438" y1="83350" x2="36438" y2="83350"/>
                          <a14:backgroundMark x1="36438" y1="83350" x2="35281" y2="82150"/>
                          <a14:backgroundMark x1="41500" y1="80250" x2="34875" y2="73750"/>
                          <a14:backgroundMark x1="34875" y1="73750" x2="34875" y2="73750"/>
                          <a14:backgroundMark x1="38531" y1="80500" x2="35344" y2="84650"/>
                          <a14:backgroundMark x1="35344" y1="84650" x2="37594" y2="76650"/>
                          <a14:backgroundMark x1="37594" y1="76650" x2="34313" y2="81350"/>
                          <a14:backgroundMark x1="35781" y1="84350" x2="34438" y2="86350"/>
                          <a14:backgroundMark x1="34438" y1="86350" x2="35188" y2="88400"/>
                          <a14:backgroundMark x1="35188" y1="88400" x2="35188" y2="88400"/>
                          <a14:backgroundMark x1="35625" y1="89400" x2="35625" y2="89400"/>
                          <a14:backgroundMark x1="35625" y1="89400" x2="45594" y2="81500"/>
                          <a14:backgroundMark x1="60375" y1="82250" x2="61531" y2="81450"/>
                          <a14:backgroundMark x1="42750" y1="26400" x2="42750" y2="26400"/>
                          <a14:backgroundMark x1="42750" y1="26400" x2="42781" y2="28200"/>
                          <a14:backgroundMark x1="42781" y1="28200" x2="42219" y2="22200"/>
                          <a14:backgroundMark x1="42781" y1="26000" x2="42781" y2="26000"/>
                          <a14:backgroundMark x1="42781" y1="26000" x2="42781" y2="26000"/>
                          <a14:backgroundMark x1="42781" y1="26100" x2="42781" y2="26100"/>
                          <a14:backgroundMark x1="74594" y1="26200" x2="74594" y2="26200"/>
                          <a14:backgroundMark x1="74594" y1="26200" x2="73719" y2="23200"/>
                        </a14:backgroundRemoval>
                      </a14:imgEffect>
                    </a14:imgLayer>
                  </a14:imgProps>
                </a:ext>
              </a:extLst>
            </a:blip>
            <a:srcRect l="22890" t="6886" r="19602" b="5148"/>
            <a:stretch/>
          </p:blipFill>
          <p:spPr>
            <a:xfrm rot="1171724" flipV="1">
              <a:off x="6954915" y="3578010"/>
              <a:ext cx="1113086" cy="1064123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207C67-E66B-4C44-0131-49182449702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5091" b="3947"/>
          <a:stretch/>
        </p:blipFill>
        <p:spPr>
          <a:xfrm>
            <a:off x="3270568" y="1943959"/>
            <a:ext cx="2565504" cy="120072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C4627D2-6FD2-AA50-1577-DF7BCAD921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0520" y="775853"/>
            <a:ext cx="1285036" cy="120072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CFEFEFA-EF23-CD02-0E91-7AF8FF81457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732" t="11413" r="25558" b="28545"/>
          <a:stretch/>
        </p:blipFill>
        <p:spPr>
          <a:xfrm>
            <a:off x="1862476" y="3768509"/>
            <a:ext cx="1079979" cy="1374991"/>
          </a:xfrm>
          <a:prstGeom prst="rect">
            <a:avLst/>
          </a:prstGeom>
        </p:spPr>
      </p:pic>
      <p:sp>
        <p:nvSpPr>
          <p:cNvPr id="42" name="Google Shape;887;p33">
            <a:extLst>
              <a:ext uri="{FF2B5EF4-FFF2-40B4-BE49-F238E27FC236}">
                <a16:creationId xmlns:a16="http://schemas.microsoft.com/office/drawing/2014/main" id="{1F98ED05-87DB-BCFF-A6EA-9FCD2AA9520D}"/>
              </a:ext>
            </a:extLst>
          </p:cNvPr>
          <p:cNvSpPr txBox="1">
            <a:spLocks/>
          </p:cNvSpPr>
          <p:nvPr/>
        </p:nvSpPr>
        <p:spPr>
          <a:xfrm>
            <a:off x="9565" y="372913"/>
            <a:ext cx="3136787" cy="27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16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dirty="0">
                <a:solidFill>
                  <a:schemeClr val="accent1">
                    <a:lumMod val="50000"/>
                  </a:schemeClr>
                </a:solidFill>
                <a:highlight>
                  <a:srgbClr val="CCD6AF"/>
                </a:highlight>
              </a:rPr>
              <a:t>TERRACOTTA &amp; LATERITE LOUVERS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B1C4607-55B8-966E-6668-76EF1701DF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465" y="2504774"/>
            <a:ext cx="1560821" cy="10431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B48955E-7124-372F-7EB6-1152C88A6037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7967" b="20419"/>
          <a:stretch/>
        </p:blipFill>
        <p:spPr>
          <a:xfrm>
            <a:off x="1428331" y="2501170"/>
            <a:ext cx="1645436" cy="1043112"/>
          </a:xfrm>
          <a:prstGeom prst="rect">
            <a:avLst/>
          </a:prstGeom>
        </p:spPr>
      </p:pic>
      <p:sp>
        <p:nvSpPr>
          <p:cNvPr id="49" name="Google Shape;986;p37">
            <a:extLst>
              <a:ext uri="{FF2B5EF4-FFF2-40B4-BE49-F238E27FC236}">
                <a16:creationId xmlns:a16="http://schemas.microsoft.com/office/drawing/2014/main" id="{852A71D2-7AFD-30FE-776A-88C45D89774B}"/>
              </a:ext>
            </a:extLst>
          </p:cNvPr>
          <p:cNvSpPr txBox="1">
            <a:spLocks/>
          </p:cNvSpPr>
          <p:nvPr/>
        </p:nvSpPr>
        <p:spPr>
          <a:xfrm rot="16200000">
            <a:off x="7276723" y="3559881"/>
            <a:ext cx="3515775" cy="142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/>
            <a:r>
              <a:rPr lang="en-GB" sz="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Facts are collected from different research papers, news, data on internet, and market research etc</a:t>
            </a:r>
          </a:p>
        </p:txBody>
      </p:sp>
      <p:cxnSp>
        <p:nvCxnSpPr>
          <p:cNvPr id="29" name="Google Shape;4446;p56">
            <a:extLst>
              <a:ext uri="{FF2B5EF4-FFF2-40B4-BE49-F238E27FC236}">
                <a16:creationId xmlns:a16="http://schemas.microsoft.com/office/drawing/2014/main" id="{F858AB1B-17A7-DFBA-775E-FD669C8976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6355" y="2824316"/>
            <a:ext cx="4680000" cy="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37495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887;p33">
            <a:extLst>
              <a:ext uri="{FF2B5EF4-FFF2-40B4-BE49-F238E27FC236}">
                <a16:creationId xmlns:a16="http://schemas.microsoft.com/office/drawing/2014/main" id="{1B090659-1A4F-69D6-DB91-AB2B1895EB72}"/>
              </a:ext>
            </a:extLst>
          </p:cNvPr>
          <p:cNvSpPr txBox="1">
            <a:spLocks/>
          </p:cNvSpPr>
          <p:nvPr/>
        </p:nvSpPr>
        <p:spPr>
          <a:xfrm>
            <a:off x="3146352" y="415722"/>
            <a:ext cx="2872303" cy="27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16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1" dirty="0">
                <a:solidFill>
                  <a:schemeClr val="accent1">
                    <a:lumMod val="50000"/>
                  </a:schemeClr>
                </a:solidFill>
                <a:highlight>
                  <a:srgbClr val="CCD6AF"/>
                </a:highlight>
                <a:latin typeface="Inter"/>
                <a:ea typeface="Inter"/>
                <a:cs typeface="Inter"/>
                <a:sym typeface="Inter"/>
              </a:rPr>
              <a:t>PCM SHEETS AND MATERIAL</a:t>
            </a:r>
          </a:p>
        </p:txBody>
      </p:sp>
      <p:sp>
        <p:nvSpPr>
          <p:cNvPr id="31" name="Google Shape;887;p33">
            <a:extLst>
              <a:ext uri="{FF2B5EF4-FFF2-40B4-BE49-F238E27FC236}">
                <a16:creationId xmlns:a16="http://schemas.microsoft.com/office/drawing/2014/main" id="{CFDC1F2F-DCDC-C371-0EA9-52B96461B9B3}"/>
              </a:ext>
            </a:extLst>
          </p:cNvPr>
          <p:cNvSpPr txBox="1">
            <a:spLocks/>
          </p:cNvSpPr>
          <p:nvPr/>
        </p:nvSpPr>
        <p:spPr>
          <a:xfrm>
            <a:off x="6029293" y="420165"/>
            <a:ext cx="3136787" cy="27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16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ctr"/>
            <a:r>
              <a:rPr lang="en-IN" sz="900" dirty="0">
                <a:solidFill>
                  <a:schemeClr val="accent1">
                    <a:lumMod val="50000"/>
                  </a:schemeClr>
                </a:solidFill>
                <a:highlight>
                  <a:srgbClr val="CCD6AF"/>
                </a:highlight>
              </a:rPr>
              <a:t>GEOTHERMAL COOLING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010915-03BD-D7C2-EE48-91817B2E9F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2364" r="96727">
                        <a14:foregroundMark x1="6000" y1="50000" x2="6000" y2="50000"/>
                        <a14:foregroundMark x1="2364" y1="51273" x2="2364" y2="51273"/>
                        <a14:foregroundMark x1="92182" y1="37818" x2="92182" y2="37818"/>
                        <a14:foregroundMark x1="96727" y1="37636" x2="96727" y2="37636"/>
                        <a14:backgroundMark x1="63818" y1="58909" x2="63818" y2="58909"/>
                        <a14:backgroundMark x1="44364" y1="68182" x2="44364" y2="681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448066">
            <a:off x="-479372" y="1054903"/>
            <a:ext cx="1650052" cy="1019698"/>
          </a:xfrm>
          <a:prstGeom prst="rect">
            <a:avLst/>
          </a:prstGeom>
        </p:spPr>
      </p:pic>
      <p:sp>
        <p:nvSpPr>
          <p:cNvPr id="36" name="Google Shape;887;p33">
            <a:extLst>
              <a:ext uri="{FF2B5EF4-FFF2-40B4-BE49-F238E27FC236}">
                <a16:creationId xmlns:a16="http://schemas.microsoft.com/office/drawing/2014/main" id="{F9A6CE29-C8ED-38DD-510C-B024CE1E3758}"/>
              </a:ext>
            </a:extLst>
          </p:cNvPr>
          <p:cNvSpPr txBox="1">
            <a:spLocks/>
          </p:cNvSpPr>
          <p:nvPr/>
        </p:nvSpPr>
        <p:spPr>
          <a:xfrm>
            <a:off x="3146348" y="3168460"/>
            <a:ext cx="2872303" cy="27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16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dirty="0">
                <a:solidFill>
                  <a:schemeClr val="accent1">
                    <a:lumMod val="50000"/>
                  </a:schemeClr>
                </a:solidFill>
                <a:highlight>
                  <a:srgbClr val="CCD6AF"/>
                </a:highlight>
                <a:latin typeface="Inter"/>
                <a:ea typeface="Inter"/>
                <a:cs typeface="Inter"/>
                <a:sym typeface="Inter"/>
              </a:rPr>
              <a:t>DESIGN AND ARCHITECTURE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83A4892-8A81-6B0E-FC77-8869C09A2C5A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2148" t="13483" r="46261" b="12037"/>
          <a:stretch/>
        </p:blipFill>
        <p:spPr>
          <a:xfrm>
            <a:off x="4726111" y="3638863"/>
            <a:ext cx="976708" cy="1332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6835CE9-7D31-0651-D577-186A91B974E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75857" y="2115420"/>
            <a:ext cx="1187687" cy="166211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7F27965-17A6-2835-A6CE-1B0D391CE65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44701" y="3777537"/>
            <a:ext cx="1118681" cy="13377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er Engagement Platform Pitch Deck by Slidesgo">
  <a:themeElements>
    <a:clrScheme name="Simple Light">
      <a:dk1>
        <a:srgbClr val="242424"/>
      </a:dk1>
      <a:lt1>
        <a:srgbClr val="FFFFFF"/>
      </a:lt1>
      <a:dk2>
        <a:srgbClr val="EEEEEE"/>
      </a:dk2>
      <a:lt2>
        <a:srgbClr val="CCD6AF"/>
      </a:lt2>
      <a:accent1>
        <a:srgbClr val="9DA87C"/>
      </a:accent1>
      <a:accent2>
        <a:srgbClr val="51554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424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1618</Words>
  <Application>Microsoft Office PowerPoint</Application>
  <PresentationFormat>On-screen Show (16:9)</PresentationFormat>
  <Paragraphs>252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French Script MT</vt:lpstr>
      <vt:lpstr>Josefin Sans</vt:lpstr>
      <vt:lpstr>Catamaran</vt:lpstr>
      <vt:lpstr>Raleway</vt:lpstr>
      <vt:lpstr>Inter</vt:lpstr>
      <vt:lpstr>Calibri</vt:lpstr>
      <vt:lpstr>Bebas Neue</vt:lpstr>
      <vt:lpstr>Arial</vt:lpstr>
      <vt:lpstr>Nunito Light</vt:lpstr>
      <vt:lpstr>Wingdings</vt:lpstr>
      <vt:lpstr>Figtree</vt:lpstr>
      <vt:lpstr>Customer Engagement Platform Pitch Deck by Slidesgo</vt:lpstr>
      <vt:lpstr>YI IDS 4-GREENOVATION CHALLENGE PHASE SHARE SUBMISSION</vt:lpstr>
      <vt:lpstr>PowerPoint Presentation</vt:lpstr>
      <vt:lpstr>Presenting CoolEarth For Sustainable Cooling.</vt:lpstr>
      <vt:lpstr>Feature Of Sustainable Cooling System. </vt:lpstr>
      <vt:lpstr>COOLEARTH’s BREAKDOWN DETAILS</vt:lpstr>
      <vt:lpstr>THE MATERIAL SPLIT AND OUTSOURCING </vt:lpstr>
      <vt:lpstr>MARKET SIZE OVERVIEW</vt:lpstr>
      <vt:lpstr>COMPETITION COMPARISON</vt:lpstr>
      <vt:lpstr>MAIN ELEMENTS AND RELATED PICTURE</vt:lpstr>
      <vt:lpstr>IMPLEMENTATION PROCESS</vt:lpstr>
      <vt:lpstr>FEEDBACKS AND OUR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Lakshya Khare</dc:creator>
  <cp:lastModifiedBy>Lakshya Khare</cp:lastModifiedBy>
  <cp:revision>7</cp:revision>
  <dcterms:modified xsi:type="dcterms:W3CDTF">2024-06-11T14:54:06Z</dcterms:modified>
</cp:coreProperties>
</file>